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63" r:id="rId4"/>
    <p:sldId id="270" r:id="rId5"/>
    <p:sldId id="312" r:id="rId6"/>
    <p:sldId id="264" r:id="rId7"/>
    <p:sldId id="269" r:id="rId8"/>
    <p:sldId id="313" r:id="rId9"/>
    <p:sldId id="292"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26" r:id="rId23"/>
    <p:sldId id="327" r:id="rId24"/>
    <p:sldId id="265" r:id="rId25"/>
    <p:sldId id="328" r:id="rId26"/>
    <p:sldId id="26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9DF4C3-C315-48C1-A0ED-92ECA0FF77A4}" v="55" dt="2021-03-15T06:31:51.2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117" autoAdjust="0"/>
  </p:normalViewPr>
  <p:slideViewPr>
    <p:cSldViewPr snapToGrid="0">
      <p:cViewPr varScale="1">
        <p:scale>
          <a:sx n="62" d="100"/>
          <a:sy n="62" d="100"/>
        </p:scale>
        <p:origin x="828" y="44"/>
      </p:cViewPr>
      <p:guideLst/>
    </p:cSldViewPr>
  </p:slideViewPr>
  <p:notesTextViewPr>
    <p:cViewPr>
      <p:scale>
        <a:sx n="1" d="1"/>
        <a:sy n="1" d="1"/>
      </p:scale>
      <p:origin x="0" y="0"/>
    </p:cViewPr>
  </p:notesTextViewPr>
  <p:sorterViewPr>
    <p:cViewPr>
      <p:scale>
        <a:sx n="100" d="100"/>
        <a:sy n="100" d="100"/>
      </p:scale>
      <p:origin x="0" y="-81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speth Frew" userId="14776010-32ad-4cf7-8a5e-6fdee03f1a2d" providerId="ADAL" clId="{729DF4C3-C315-48C1-A0ED-92ECA0FF77A4}"/>
    <pc:docChg chg="undo custSel addSld delSld modSld">
      <pc:chgData name="Elspeth Frew" userId="14776010-32ad-4cf7-8a5e-6fdee03f1a2d" providerId="ADAL" clId="{729DF4C3-C315-48C1-A0ED-92ECA0FF77A4}" dt="2021-03-15T06:33:13.268" v="1618" actId="2696"/>
      <pc:docMkLst>
        <pc:docMk/>
      </pc:docMkLst>
      <pc:sldChg chg="modSp mod">
        <pc:chgData name="Elspeth Frew" userId="14776010-32ad-4cf7-8a5e-6fdee03f1a2d" providerId="ADAL" clId="{729DF4C3-C315-48C1-A0ED-92ECA0FF77A4}" dt="2021-03-15T01:27:19.649" v="42" actId="6549"/>
        <pc:sldMkLst>
          <pc:docMk/>
          <pc:sldMk cId="3335074199" sldId="257"/>
        </pc:sldMkLst>
        <pc:spChg chg="mod">
          <ac:chgData name="Elspeth Frew" userId="14776010-32ad-4cf7-8a5e-6fdee03f1a2d" providerId="ADAL" clId="{729DF4C3-C315-48C1-A0ED-92ECA0FF77A4}" dt="2021-03-15T01:27:19.649" v="42" actId="6549"/>
          <ac:spMkLst>
            <pc:docMk/>
            <pc:sldMk cId="3335074199" sldId="257"/>
            <ac:spMk id="11266" creationId="{00000000-0000-0000-0000-000000000000}"/>
          </ac:spMkLst>
        </pc:spChg>
      </pc:sldChg>
      <pc:sldChg chg="modSp mod">
        <pc:chgData name="Elspeth Frew" userId="14776010-32ad-4cf7-8a5e-6fdee03f1a2d" providerId="ADAL" clId="{729DF4C3-C315-48C1-A0ED-92ECA0FF77A4}" dt="2021-03-15T01:28:30.888" v="58"/>
        <pc:sldMkLst>
          <pc:docMk/>
          <pc:sldMk cId="1270970296" sldId="258"/>
        </pc:sldMkLst>
        <pc:spChg chg="mod">
          <ac:chgData name="Elspeth Frew" userId="14776010-32ad-4cf7-8a5e-6fdee03f1a2d" providerId="ADAL" clId="{729DF4C3-C315-48C1-A0ED-92ECA0FF77A4}" dt="2021-03-15T01:28:30.888" v="58"/>
          <ac:spMkLst>
            <pc:docMk/>
            <pc:sldMk cId="1270970296" sldId="258"/>
            <ac:spMk id="4" creationId="{11D707F6-253A-4731-88FD-88239EF4D6DB}"/>
          </ac:spMkLst>
        </pc:spChg>
      </pc:sldChg>
      <pc:sldChg chg="modSp mod modNotesTx">
        <pc:chgData name="Elspeth Frew" userId="14776010-32ad-4cf7-8a5e-6fdee03f1a2d" providerId="ADAL" clId="{729DF4C3-C315-48C1-A0ED-92ECA0FF77A4}" dt="2021-03-15T01:31:59.040" v="116" actId="14100"/>
        <pc:sldMkLst>
          <pc:docMk/>
          <pc:sldMk cId="3265391945" sldId="263"/>
        </pc:sldMkLst>
        <pc:spChg chg="mod">
          <ac:chgData name="Elspeth Frew" userId="14776010-32ad-4cf7-8a5e-6fdee03f1a2d" providerId="ADAL" clId="{729DF4C3-C315-48C1-A0ED-92ECA0FF77A4}" dt="2021-03-15T01:31:41.154" v="110" actId="1076"/>
          <ac:spMkLst>
            <pc:docMk/>
            <pc:sldMk cId="3265391945" sldId="263"/>
            <ac:spMk id="3" creationId="{51A37C03-BB3E-42C0-B3F5-7081ED9CF039}"/>
          </ac:spMkLst>
        </pc:spChg>
        <pc:spChg chg="mod">
          <ac:chgData name="Elspeth Frew" userId="14776010-32ad-4cf7-8a5e-6fdee03f1a2d" providerId="ADAL" clId="{729DF4C3-C315-48C1-A0ED-92ECA0FF77A4}" dt="2021-03-15T01:31:59.040" v="116" actId="14100"/>
          <ac:spMkLst>
            <pc:docMk/>
            <pc:sldMk cId="3265391945" sldId="263"/>
            <ac:spMk id="4" creationId="{11D707F6-253A-4731-88FD-88239EF4D6DB}"/>
          </ac:spMkLst>
        </pc:spChg>
      </pc:sldChg>
      <pc:sldChg chg="modSp mod">
        <pc:chgData name="Elspeth Frew" userId="14776010-32ad-4cf7-8a5e-6fdee03f1a2d" providerId="ADAL" clId="{729DF4C3-C315-48C1-A0ED-92ECA0FF77A4}" dt="2021-03-15T04:41:51.298" v="224" actId="20577"/>
        <pc:sldMkLst>
          <pc:docMk/>
          <pc:sldMk cId="1210571015" sldId="264"/>
        </pc:sldMkLst>
        <pc:spChg chg="mod">
          <ac:chgData name="Elspeth Frew" userId="14776010-32ad-4cf7-8a5e-6fdee03f1a2d" providerId="ADAL" clId="{729DF4C3-C315-48C1-A0ED-92ECA0FF77A4}" dt="2021-03-15T04:41:01.415" v="178" actId="20577"/>
          <ac:spMkLst>
            <pc:docMk/>
            <pc:sldMk cId="1210571015" sldId="264"/>
            <ac:spMk id="3" creationId="{51A37C03-BB3E-42C0-B3F5-7081ED9CF039}"/>
          </ac:spMkLst>
        </pc:spChg>
        <pc:spChg chg="mod">
          <ac:chgData name="Elspeth Frew" userId="14776010-32ad-4cf7-8a5e-6fdee03f1a2d" providerId="ADAL" clId="{729DF4C3-C315-48C1-A0ED-92ECA0FF77A4}" dt="2021-03-15T04:41:51.298" v="224" actId="20577"/>
          <ac:spMkLst>
            <pc:docMk/>
            <pc:sldMk cId="1210571015" sldId="264"/>
            <ac:spMk id="4" creationId="{11D707F6-253A-4731-88FD-88239EF4D6DB}"/>
          </ac:spMkLst>
        </pc:spChg>
      </pc:sldChg>
      <pc:sldChg chg="modSp mod">
        <pc:chgData name="Elspeth Frew" userId="14776010-32ad-4cf7-8a5e-6fdee03f1a2d" providerId="ADAL" clId="{729DF4C3-C315-48C1-A0ED-92ECA0FF77A4}" dt="2021-03-15T06:32:32.566" v="1606" actId="404"/>
        <pc:sldMkLst>
          <pc:docMk/>
          <pc:sldMk cId="927748672" sldId="265"/>
        </pc:sldMkLst>
        <pc:spChg chg="mod">
          <ac:chgData name="Elspeth Frew" userId="14776010-32ad-4cf7-8a5e-6fdee03f1a2d" providerId="ADAL" clId="{729DF4C3-C315-48C1-A0ED-92ECA0FF77A4}" dt="2021-03-15T06:32:13.592" v="1594" actId="27636"/>
          <ac:spMkLst>
            <pc:docMk/>
            <pc:sldMk cId="927748672" sldId="265"/>
            <ac:spMk id="3" creationId="{51A37C03-BB3E-42C0-B3F5-7081ED9CF039}"/>
          </ac:spMkLst>
        </pc:spChg>
        <pc:spChg chg="mod">
          <ac:chgData name="Elspeth Frew" userId="14776010-32ad-4cf7-8a5e-6fdee03f1a2d" providerId="ADAL" clId="{729DF4C3-C315-48C1-A0ED-92ECA0FF77A4}" dt="2021-03-15T06:32:32.566" v="1606" actId="404"/>
          <ac:spMkLst>
            <pc:docMk/>
            <pc:sldMk cId="927748672" sldId="265"/>
            <ac:spMk id="4" creationId="{11D707F6-253A-4731-88FD-88239EF4D6DB}"/>
          </ac:spMkLst>
        </pc:spChg>
      </pc:sldChg>
      <pc:sldChg chg="modSp mod">
        <pc:chgData name="Elspeth Frew" userId="14776010-32ad-4cf7-8a5e-6fdee03f1a2d" providerId="ADAL" clId="{729DF4C3-C315-48C1-A0ED-92ECA0FF77A4}" dt="2021-03-15T01:29:35.051" v="73" actId="6549"/>
        <pc:sldMkLst>
          <pc:docMk/>
          <pc:sldMk cId="121034432" sldId="266"/>
        </pc:sldMkLst>
        <pc:spChg chg="mod">
          <ac:chgData name="Elspeth Frew" userId="14776010-32ad-4cf7-8a5e-6fdee03f1a2d" providerId="ADAL" clId="{729DF4C3-C315-48C1-A0ED-92ECA0FF77A4}" dt="2021-03-15T01:29:35.051" v="73" actId="6549"/>
          <ac:spMkLst>
            <pc:docMk/>
            <pc:sldMk cId="121034432" sldId="266"/>
            <ac:spMk id="4" creationId="{11D707F6-253A-4731-88FD-88239EF4D6DB}"/>
          </ac:spMkLst>
        </pc:spChg>
      </pc:sldChg>
      <pc:sldChg chg="del">
        <pc:chgData name="Elspeth Frew" userId="14776010-32ad-4cf7-8a5e-6fdee03f1a2d" providerId="ADAL" clId="{729DF4C3-C315-48C1-A0ED-92ECA0FF77A4}" dt="2021-03-15T05:56:27.897" v="782" actId="47"/>
        <pc:sldMkLst>
          <pc:docMk/>
          <pc:sldMk cId="468951426" sldId="267"/>
        </pc:sldMkLst>
      </pc:sldChg>
      <pc:sldChg chg="modSp mod">
        <pc:chgData name="Elspeth Frew" userId="14776010-32ad-4cf7-8a5e-6fdee03f1a2d" providerId="ADAL" clId="{729DF4C3-C315-48C1-A0ED-92ECA0FF77A4}" dt="2021-03-15T04:45:08.946" v="312" actId="20577"/>
        <pc:sldMkLst>
          <pc:docMk/>
          <pc:sldMk cId="3035110935" sldId="269"/>
        </pc:sldMkLst>
        <pc:spChg chg="mod">
          <ac:chgData name="Elspeth Frew" userId="14776010-32ad-4cf7-8a5e-6fdee03f1a2d" providerId="ADAL" clId="{729DF4C3-C315-48C1-A0ED-92ECA0FF77A4}" dt="2021-03-15T04:44:42.847" v="300" actId="1076"/>
          <ac:spMkLst>
            <pc:docMk/>
            <pc:sldMk cId="3035110935" sldId="269"/>
            <ac:spMk id="3" creationId="{51A37C03-BB3E-42C0-B3F5-7081ED9CF039}"/>
          </ac:spMkLst>
        </pc:spChg>
        <pc:spChg chg="mod">
          <ac:chgData name="Elspeth Frew" userId="14776010-32ad-4cf7-8a5e-6fdee03f1a2d" providerId="ADAL" clId="{729DF4C3-C315-48C1-A0ED-92ECA0FF77A4}" dt="2021-03-15T04:45:08.946" v="312" actId="20577"/>
          <ac:spMkLst>
            <pc:docMk/>
            <pc:sldMk cId="3035110935" sldId="269"/>
            <ac:spMk id="4" creationId="{11D707F6-253A-4731-88FD-88239EF4D6DB}"/>
          </ac:spMkLst>
        </pc:spChg>
      </pc:sldChg>
      <pc:sldChg chg="addSp delSp modSp mod">
        <pc:chgData name="Elspeth Frew" userId="14776010-32ad-4cf7-8a5e-6fdee03f1a2d" providerId="ADAL" clId="{729DF4C3-C315-48C1-A0ED-92ECA0FF77A4}" dt="2021-03-15T01:34:03.656" v="158" actId="20577"/>
        <pc:sldMkLst>
          <pc:docMk/>
          <pc:sldMk cId="2289073278" sldId="270"/>
        </pc:sldMkLst>
        <pc:spChg chg="add del mod">
          <ac:chgData name="Elspeth Frew" userId="14776010-32ad-4cf7-8a5e-6fdee03f1a2d" providerId="ADAL" clId="{729DF4C3-C315-48C1-A0ED-92ECA0FF77A4}" dt="2021-03-15T01:34:03.656" v="158" actId="20577"/>
          <ac:spMkLst>
            <pc:docMk/>
            <pc:sldMk cId="2289073278" sldId="270"/>
            <ac:spMk id="5" creationId="{38FBE570-63F1-4D19-8E29-1C0BE886B79B}"/>
          </ac:spMkLst>
        </pc:spChg>
        <pc:spChg chg="del mod">
          <ac:chgData name="Elspeth Frew" userId="14776010-32ad-4cf7-8a5e-6fdee03f1a2d" providerId="ADAL" clId="{729DF4C3-C315-48C1-A0ED-92ECA0FF77A4}" dt="2021-03-15T01:32:22.508" v="119"/>
          <ac:spMkLst>
            <pc:docMk/>
            <pc:sldMk cId="2289073278" sldId="270"/>
            <ac:spMk id="6" creationId="{443382B4-B688-41DB-8046-1A464B95EC31}"/>
          </ac:spMkLst>
        </pc:spChg>
      </pc:sldChg>
      <pc:sldChg chg="del">
        <pc:chgData name="Elspeth Frew" userId="14776010-32ad-4cf7-8a5e-6fdee03f1a2d" providerId="ADAL" clId="{729DF4C3-C315-48C1-A0ED-92ECA0FF77A4}" dt="2021-03-15T05:56:27.897" v="782" actId="47"/>
        <pc:sldMkLst>
          <pc:docMk/>
          <pc:sldMk cId="3958021682" sldId="271"/>
        </pc:sldMkLst>
      </pc:sldChg>
      <pc:sldChg chg="del">
        <pc:chgData name="Elspeth Frew" userId="14776010-32ad-4cf7-8a5e-6fdee03f1a2d" providerId="ADAL" clId="{729DF4C3-C315-48C1-A0ED-92ECA0FF77A4}" dt="2021-03-15T05:56:27.897" v="782" actId="47"/>
        <pc:sldMkLst>
          <pc:docMk/>
          <pc:sldMk cId="2242167897" sldId="272"/>
        </pc:sldMkLst>
      </pc:sldChg>
      <pc:sldChg chg="del">
        <pc:chgData name="Elspeth Frew" userId="14776010-32ad-4cf7-8a5e-6fdee03f1a2d" providerId="ADAL" clId="{729DF4C3-C315-48C1-A0ED-92ECA0FF77A4}" dt="2021-03-15T05:56:27.897" v="782" actId="47"/>
        <pc:sldMkLst>
          <pc:docMk/>
          <pc:sldMk cId="1257775886" sldId="291"/>
        </pc:sldMkLst>
      </pc:sldChg>
      <pc:sldChg chg="modSp mod">
        <pc:chgData name="Elspeth Frew" userId="14776010-32ad-4cf7-8a5e-6fdee03f1a2d" providerId="ADAL" clId="{729DF4C3-C315-48C1-A0ED-92ECA0FF77A4}" dt="2021-03-15T05:53:20.258" v="743" actId="6549"/>
        <pc:sldMkLst>
          <pc:docMk/>
          <pc:sldMk cId="148089381" sldId="292"/>
        </pc:sldMkLst>
        <pc:spChg chg="mod">
          <ac:chgData name="Elspeth Frew" userId="14776010-32ad-4cf7-8a5e-6fdee03f1a2d" providerId="ADAL" clId="{729DF4C3-C315-48C1-A0ED-92ECA0FF77A4}" dt="2021-03-15T05:47:56.584" v="456"/>
          <ac:spMkLst>
            <pc:docMk/>
            <pc:sldMk cId="148089381" sldId="292"/>
            <ac:spMk id="3" creationId="{51A37C03-BB3E-42C0-B3F5-7081ED9CF039}"/>
          </ac:spMkLst>
        </pc:spChg>
        <pc:spChg chg="mod">
          <ac:chgData name="Elspeth Frew" userId="14776010-32ad-4cf7-8a5e-6fdee03f1a2d" providerId="ADAL" clId="{729DF4C3-C315-48C1-A0ED-92ECA0FF77A4}" dt="2021-03-15T05:53:20.258" v="743" actId="6549"/>
          <ac:spMkLst>
            <pc:docMk/>
            <pc:sldMk cId="148089381" sldId="292"/>
            <ac:spMk id="4" creationId="{11D707F6-253A-4731-88FD-88239EF4D6DB}"/>
          </ac:spMkLst>
        </pc:spChg>
      </pc:sldChg>
      <pc:sldChg chg="del">
        <pc:chgData name="Elspeth Frew" userId="14776010-32ad-4cf7-8a5e-6fdee03f1a2d" providerId="ADAL" clId="{729DF4C3-C315-48C1-A0ED-92ECA0FF77A4}" dt="2021-03-15T05:56:27.897" v="782" actId="47"/>
        <pc:sldMkLst>
          <pc:docMk/>
          <pc:sldMk cId="290407403" sldId="293"/>
        </pc:sldMkLst>
      </pc:sldChg>
      <pc:sldChg chg="del">
        <pc:chgData name="Elspeth Frew" userId="14776010-32ad-4cf7-8a5e-6fdee03f1a2d" providerId="ADAL" clId="{729DF4C3-C315-48C1-A0ED-92ECA0FF77A4}" dt="2021-03-15T05:56:27.897" v="782" actId="47"/>
        <pc:sldMkLst>
          <pc:docMk/>
          <pc:sldMk cId="3646365594" sldId="294"/>
        </pc:sldMkLst>
      </pc:sldChg>
      <pc:sldChg chg="del">
        <pc:chgData name="Elspeth Frew" userId="14776010-32ad-4cf7-8a5e-6fdee03f1a2d" providerId="ADAL" clId="{729DF4C3-C315-48C1-A0ED-92ECA0FF77A4}" dt="2021-03-15T05:56:27.897" v="782" actId="47"/>
        <pc:sldMkLst>
          <pc:docMk/>
          <pc:sldMk cId="1107954463" sldId="295"/>
        </pc:sldMkLst>
      </pc:sldChg>
      <pc:sldChg chg="del">
        <pc:chgData name="Elspeth Frew" userId="14776010-32ad-4cf7-8a5e-6fdee03f1a2d" providerId="ADAL" clId="{729DF4C3-C315-48C1-A0ED-92ECA0FF77A4}" dt="2021-03-15T05:56:27.897" v="782" actId="47"/>
        <pc:sldMkLst>
          <pc:docMk/>
          <pc:sldMk cId="2276068800" sldId="296"/>
        </pc:sldMkLst>
      </pc:sldChg>
      <pc:sldChg chg="del">
        <pc:chgData name="Elspeth Frew" userId="14776010-32ad-4cf7-8a5e-6fdee03f1a2d" providerId="ADAL" clId="{729DF4C3-C315-48C1-A0ED-92ECA0FF77A4}" dt="2021-03-15T05:56:27.897" v="782" actId="47"/>
        <pc:sldMkLst>
          <pc:docMk/>
          <pc:sldMk cId="4016890077" sldId="297"/>
        </pc:sldMkLst>
      </pc:sldChg>
      <pc:sldChg chg="del">
        <pc:chgData name="Elspeth Frew" userId="14776010-32ad-4cf7-8a5e-6fdee03f1a2d" providerId="ADAL" clId="{729DF4C3-C315-48C1-A0ED-92ECA0FF77A4}" dt="2021-03-15T05:56:27.897" v="782" actId="47"/>
        <pc:sldMkLst>
          <pc:docMk/>
          <pc:sldMk cId="801936683" sldId="298"/>
        </pc:sldMkLst>
      </pc:sldChg>
      <pc:sldChg chg="del">
        <pc:chgData name="Elspeth Frew" userId="14776010-32ad-4cf7-8a5e-6fdee03f1a2d" providerId="ADAL" clId="{729DF4C3-C315-48C1-A0ED-92ECA0FF77A4}" dt="2021-03-15T05:56:27.897" v="782" actId="47"/>
        <pc:sldMkLst>
          <pc:docMk/>
          <pc:sldMk cId="667432154" sldId="299"/>
        </pc:sldMkLst>
      </pc:sldChg>
      <pc:sldChg chg="del">
        <pc:chgData name="Elspeth Frew" userId="14776010-32ad-4cf7-8a5e-6fdee03f1a2d" providerId="ADAL" clId="{729DF4C3-C315-48C1-A0ED-92ECA0FF77A4}" dt="2021-03-15T05:56:27.897" v="782" actId="47"/>
        <pc:sldMkLst>
          <pc:docMk/>
          <pc:sldMk cId="3647082033" sldId="300"/>
        </pc:sldMkLst>
      </pc:sldChg>
      <pc:sldChg chg="del">
        <pc:chgData name="Elspeth Frew" userId="14776010-32ad-4cf7-8a5e-6fdee03f1a2d" providerId="ADAL" clId="{729DF4C3-C315-48C1-A0ED-92ECA0FF77A4}" dt="2021-03-15T05:56:27.897" v="782" actId="47"/>
        <pc:sldMkLst>
          <pc:docMk/>
          <pc:sldMk cId="2129352627" sldId="301"/>
        </pc:sldMkLst>
      </pc:sldChg>
      <pc:sldChg chg="del">
        <pc:chgData name="Elspeth Frew" userId="14776010-32ad-4cf7-8a5e-6fdee03f1a2d" providerId="ADAL" clId="{729DF4C3-C315-48C1-A0ED-92ECA0FF77A4}" dt="2021-03-15T05:56:27.897" v="782" actId="47"/>
        <pc:sldMkLst>
          <pc:docMk/>
          <pc:sldMk cId="1372222507" sldId="302"/>
        </pc:sldMkLst>
      </pc:sldChg>
      <pc:sldChg chg="del">
        <pc:chgData name="Elspeth Frew" userId="14776010-32ad-4cf7-8a5e-6fdee03f1a2d" providerId="ADAL" clId="{729DF4C3-C315-48C1-A0ED-92ECA0FF77A4}" dt="2021-03-15T05:56:27.897" v="782" actId="47"/>
        <pc:sldMkLst>
          <pc:docMk/>
          <pc:sldMk cId="773117768" sldId="303"/>
        </pc:sldMkLst>
      </pc:sldChg>
      <pc:sldChg chg="del">
        <pc:chgData name="Elspeth Frew" userId="14776010-32ad-4cf7-8a5e-6fdee03f1a2d" providerId="ADAL" clId="{729DF4C3-C315-48C1-A0ED-92ECA0FF77A4}" dt="2021-03-15T05:56:27.897" v="782" actId="47"/>
        <pc:sldMkLst>
          <pc:docMk/>
          <pc:sldMk cId="4045841522" sldId="304"/>
        </pc:sldMkLst>
      </pc:sldChg>
      <pc:sldChg chg="del">
        <pc:chgData name="Elspeth Frew" userId="14776010-32ad-4cf7-8a5e-6fdee03f1a2d" providerId="ADAL" clId="{729DF4C3-C315-48C1-A0ED-92ECA0FF77A4}" dt="2021-03-15T05:56:27.897" v="782" actId="47"/>
        <pc:sldMkLst>
          <pc:docMk/>
          <pc:sldMk cId="3537645674" sldId="305"/>
        </pc:sldMkLst>
      </pc:sldChg>
      <pc:sldChg chg="del">
        <pc:chgData name="Elspeth Frew" userId="14776010-32ad-4cf7-8a5e-6fdee03f1a2d" providerId="ADAL" clId="{729DF4C3-C315-48C1-A0ED-92ECA0FF77A4}" dt="2021-03-15T05:56:27.897" v="782" actId="47"/>
        <pc:sldMkLst>
          <pc:docMk/>
          <pc:sldMk cId="3120793970" sldId="306"/>
        </pc:sldMkLst>
      </pc:sldChg>
      <pc:sldChg chg="del">
        <pc:chgData name="Elspeth Frew" userId="14776010-32ad-4cf7-8a5e-6fdee03f1a2d" providerId="ADAL" clId="{729DF4C3-C315-48C1-A0ED-92ECA0FF77A4}" dt="2021-03-15T05:56:27.897" v="782" actId="47"/>
        <pc:sldMkLst>
          <pc:docMk/>
          <pc:sldMk cId="2347614305" sldId="307"/>
        </pc:sldMkLst>
      </pc:sldChg>
      <pc:sldChg chg="del">
        <pc:chgData name="Elspeth Frew" userId="14776010-32ad-4cf7-8a5e-6fdee03f1a2d" providerId="ADAL" clId="{729DF4C3-C315-48C1-A0ED-92ECA0FF77A4}" dt="2021-03-15T05:56:27.897" v="782" actId="47"/>
        <pc:sldMkLst>
          <pc:docMk/>
          <pc:sldMk cId="156243508" sldId="308"/>
        </pc:sldMkLst>
      </pc:sldChg>
      <pc:sldChg chg="del">
        <pc:chgData name="Elspeth Frew" userId="14776010-32ad-4cf7-8a5e-6fdee03f1a2d" providerId="ADAL" clId="{729DF4C3-C315-48C1-A0ED-92ECA0FF77A4}" dt="2021-03-15T05:56:31.519" v="783" actId="47"/>
        <pc:sldMkLst>
          <pc:docMk/>
          <pc:sldMk cId="1241980974" sldId="309"/>
        </pc:sldMkLst>
      </pc:sldChg>
      <pc:sldChg chg="modSp del mod">
        <pc:chgData name="Elspeth Frew" userId="14776010-32ad-4cf7-8a5e-6fdee03f1a2d" providerId="ADAL" clId="{729DF4C3-C315-48C1-A0ED-92ECA0FF77A4}" dt="2021-03-15T06:33:08.069" v="1616" actId="47"/>
        <pc:sldMkLst>
          <pc:docMk/>
          <pc:sldMk cId="793754739" sldId="310"/>
        </pc:sldMkLst>
        <pc:spChg chg="mod">
          <ac:chgData name="Elspeth Frew" userId="14776010-32ad-4cf7-8a5e-6fdee03f1a2d" providerId="ADAL" clId="{729DF4C3-C315-48C1-A0ED-92ECA0FF77A4}" dt="2021-03-15T06:31:24.728" v="1577" actId="6549"/>
          <ac:spMkLst>
            <pc:docMk/>
            <pc:sldMk cId="793754739" sldId="310"/>
            <ac:spMk id="4" creationId="{11D707F6-253A-4731-88FD-88239EF4D6DB}"/>
          </ac:spMkLst>
        </pc:spChg>
      </pc:sldChg>
      <pc:sldChg chg="modSp del mod">
        <pc:chgData name="Elspeth Frew" userId="14776010-32ad-4cf7-8a5e-6fdee03f1a2d" providerId="ADAL" clId="{729DF4C3-C315-48C1-A0ED-92ECA0FF77A4}" dt="2021-03-15T06:33:13.268" v="1618" actId="2696"/>
        <pc:sldMkLst>
          <pc:docMk/>
          <pc:sldMk cId="3957700834" sldId="311"/>
        </pc:sldMkLst>
        <pc:spChg chg="mod">
          <ac:chgData name="Elspeth Frew" userId="14776010-32ad-4cf7-8a5e-6fdee03f1a2d" providerId="ADAL" clId="{729DF4C3-C315-48C1-A0ED-92ECA0FF77A4}" dt="2021-03-15T06:33:10.651" v="1617" actId="20577"/>
          <ac:spMkLst>
            <pc:docMk/>
            <pc:sldMk cId="3957700834" sldId="311"/>
            <ac:spMk id="4" creationId="{11D707F6-253A-4731-88FD-88239EF4D6DB}"/>
          </ac:spMkLst>
        </pc:spChg>
      </pc:sldChg>
      <pc:sldChg chg="modSp mod">
        <pc:chgData name="Elspeth Frew" userId="14776010-32ad-4cf7-8a5e-6fdee03f1a2d" providerId="ADAL" clId="{729DF4C3-C315-48C1-A0ED-92ECA0FF77A4}" dt="2021-03-15T01:34:38.022" v="166" actId="20577"/>
        <pc:sldMkLst>
          <pc:docMk/>
          <pc:sldMk cId="2841389495" sldId="312"/>
        </pc:sldMkLst>
        <pc:spChg chg="mod">
          <ac:chgData name="Elspeth Frew" userId="14776010-32ad-4cf7-8a5e-6fdee03f1a2d" providerId="ADAL" clId="{729DF4C3-C315-48C1-A0ED-92ECA0FF77A4}" dt="2021-03-15T01:34:38.022" v="166" actId="20577"/>
          <ac:spMkLst>
            <pc:docMk/>
            <pc:sldMk cId="2841389495" sldId="312"/>
            <ac:spMk id="5" creationId="{38FBE570-63F1-4D19-8E29-1C0BE886B79B}"/>
          </ac:spMkLst>
        </pc:spChg>
      </pc:sldChg>
      <pc:sldChg chg="modSp add del mod">
        <pc:chgData name="Elspeth Frew" userId="14776010-32ad-4cf7-8a5e-6fdee03f1a2d" providerId="ADAL" clId="{729DF4C3-C315-48C1-A0ED-92ECA0FF77A4}" dt="2021-03-15T04:49:24.325" v="454" actId="14100"/>
        <pc:sldMkLst>
          <pc:docMk/>
          <pc:sldMk cId="3346177574" sldId="313"/>
        </pc:sldMkLst>
        <pc:spChg chg="mod">
          <ac:chgData name="Elspeth Frew" userId="14776010-32ad-4cf7-8a5e-6fdee03f1a2d" providerId="ADAL" clId="{729DF4C3-C315-48C1-A0ED-92ECA0FF77A4}" dt="2021-03-15T04:49:24.325" v="454" actId="14100"/>
          <ac:spMkLst>
            <pc:docMk/>
            <pc:sldMk cId="3346177574" sldId="313"/>
            <ac:spMk id="4" creationId="{11D707F6-253A-4731-88FD-88239EF4D6DB}"/>
          </ac:spMkLst>
        </pc:spChg>
      </pc:sldChg>
      <pc:sldChg chg="modSp mod">
        <pc:chgData name="Elspeth Frew" userId="14776010-32ad-4cf7-8a5e-6fdee03f1a2d" providerId="ADAL" clId="{729DF4C3-C315-48C1-A0ED-92ECA0FF77A4}" dt="2021-03-15T05:52:36.662" v="706" actId="403"/>
        <pc:sldMkLst>
          <pc:docMk/>
          <pc:sldMk cId="4093739193" sldId="314"/>
        </pc:sldMkLst>
        <pc:spChg chg="mod">
          <ac:chgData name="Elspeth Frew" userId="14776010-32ad-4cf7-8a5e-6fdee03f1a2d" providerId="ADAL" clId="{729DF4C3-C315-48C1-A0ED-92ECA0FF77A4}" dt="2021-03-15T05:52:36.662" v="706" actId="403"/>
          <ac:spMkLst>
            <pc:docMk/>
            <pc:sldMk cId="4093739193" sldId="314"/>
            <ac:spMk id="4" creationId="{11D707F6-253A-4731-88FD-88239EF4D6DB}"/>
          </ac:spMkLst>
        </pc:spChg>
      </pc:sldChg>
      <pc:sldChg chg="modSp mod">
        <pc:chgData name="Elspeth Frew" userId="14776010-32ad-4cf7-8a5e-6fdee03f1a2d" providerId="ADAL" clId="{729DF4C3-C315-48C1-A0ED-92ECA0FF77A4}" dt="2021-03-15T05:56:15.502" v="781" actId="1076"/>
        <pc:sldMkLst>
          <pc:docMk/>
          <pc:sldMk cId="2572562688" sldId="315"/>
        </pc:sldMkLst>
        <pc:spChg chg="mod">
          <ac:chgData name="Elspeth Frew" userId="14776010-32ad-4cf7-8a5e-6fdee03f1a2d" providerId="ADAL" clId="{729DF4C3-C315-48C1-A0ED-92ECA0FF77A4}" dt="2021-03-15T05:56:15.502" v="781" actId="1076"/>
          <ac:spMkLst>
            <pc:docMk/>
            <pc:sldMk cId="2572562688" sldId="315"/>
            <ac:spMk id="4" creationId="{11D707F6-253A-4731-88FD-88239EF4D6DB}"/>
          </ac:spMkLst>
        </pc:spChg>
      </pc:sldChg>
      <pc:sldChg chg="modSp mod">
        <pc:chgData name="Elspeth Frew" userId="14776010-32ad-4cf7-8a5e-6fdee03f1a2d" providerId="ADAL" clId="{729DF4C3-C315-48C1-A0ED-92ECA0FF77A4}" dt="2021-03-15T05:57:34.376" v="803" actId="20577"/>
        <pc:sldMkLst>
          <pc:docMk/>
          <pc:sldMk cId="1782249769" sldId="316"/>
        </pc:sldMkLst>
        <pc:spChg chg="mod">
          <ac:chgData name="Elspeth Frew" userId="14776010-32ad-4cf7-8a5e-6fdee03f1a2d" providerId="ADAL" clId="{729DF4C3-C315-48C1-A0ED-92ECA0FF77A4}" dt="2021-03-15T05:57:34.376" v="803" actId="20577"/>
          <ac:spMkLst>
            <pc:docMk/>
            <pc:sldMk cId="1782249769" sldId="316"/>
            <ac:spMk id="4" creationId="{11D707F6-253A-4731-88FD-88239EF4D6DB}"/>
          </ac:spMkLst>
        </pc:spChg>
      </pc:sldChg>
      <pc:sldChg chg="modSp mod">
        <pc:chgData name="Elspeth Frew" userId="14776010-32ad-4cf7-8a5e-6fdee03f1a2d" providerId="ADAL" clId="{729DF4C3-C315-48C1-A0ED-92ECA0FF77A4}" dt="2021-03-15T05:59:23.407" v="925" actId="20577"/>
        <pc:sldMkLst>
          <pc:docMk/>
          <pc:sldMk cId="1010275750" sldId="317"/>
        </pc:sldMkLst>
        <pc:spChg chg="mod">
          <ac:chgData name="Elspeth Frew" userId="14776010-32ad-4cf7-8a5e-6fdee03f1a2d" providerId="ADAL" clId="{729DF4C3-C315-48C1-A0ED-92ECA0FF77A4}" dt="2021-03-15T05:59:23.407" v="925" actId="20577"/>
          <ac:spMkLst>
            <pc:docMk/>
            <pc:sldMk cId="1010275750" sldId="317"/>
            <ac:spMk id="4" creationId="{11D707F6-253A-4731-88FD-88239EF4D6DB}"/>
          </ac:spMkLst>
        </pc:spChg>
      </pc:sldChg>
      <pc:sldChg chg="modSp mod">
        <pc:chgData name="Elspeth Frew" userId="14776010-32ad-4cf7-8a5e-6fdee03f1a2d" providerId="ADAL" clId="{729DF4C3-C315-48C1-A0ED-92ECA0FF77A4}" dt="2021-03-15T06:01:00.689" v="948" actId="6549"/>
        <pc:sldMkLst>
          <pc:docMk/>
          <pc:sldMk cId="2362135108" sldId="318"/>
        </pc:sldMkLst>
        <pc:spChg chg="mod">
          <ac:chgData name="Elspeth Frew" userId="14776010-32ad-4cf7-8a5e-6fdee03f1a2d" providerId="ADAL" clId="{729DF4C3-C315-48C1-A0ED-92ECA0FF77A4}" dt="2021-03-15T06:01:00.689" v="948" actId="6549"/>
          <ac:spMkLst>
            <pc:docMk/>
            <pc:sldMk cId="2362135108" sldId="318"/>
            <ac:spMk id="4" creationId="{11D707F6-253A-4731-88FD-88239EF4D6DB}"/>
          </ac:spMkLst>
        </pc:spChg>
      </pc:sldChg>
      <pc:sldChg chg="modSp mod">
        <pc:chgData name="Elspeth Frew" userId="14776010-32ad-4cf7-8a5e-6fdee03f1a2d" providerId="ADAL" clId="{729DF4C3-C315-48C1-A0ED-92ECA0FF77A4}" dt="2021-03-15T06:03:31.076" v="1046" actId="313"/>
        <pc:sldMkLst>
          <pc:docMk/>
          <pc:sldMk cId="179000394" sldId="319"/>
        </pc:sldMkLst>
        <pc:spChg chg="mod">
          <ac:chgData name="Elspeth Frew" userId="14776010-32ad-4cf7-8a5e-6fdee03f1a2d" providerId="ADAL" clId="{729DF4C3-C315-48C1-A0ED-92ECA0FF77A4}" dt="2021-03-15T06:03:31.076" v="1046" actId="313"/>
          <ac:spMkLst>
            <pc:docMk/>
            <pc:sldMk cId="179000394" sldId="319"/>
            <ac:spMk id="4" creationId="{11D707F6-253A-4731-88FD-88239EF4D6DB}"/>
          </ac:spMkLst>
        </pc:spChg>
      </pc:sldChg>
      <pc:sldChg chg="modSp mod">
        <pc:chgData name="Elspeth Frew" userId="14776010-32ad-4cf7-8a5e-6fdee03f1a2d" providerId="ADAL" clId="{729DF4C3-C315-48C1-A0ED-92ECA0FF77A4}" dt="2021-03-15T06:08:30.207" v="1061" actId="6549"/>
        <pc:sldMkLst>
          <pc:docMk/>
          <pc:sldMk cId="130559013" sldId="320"/>
        </pc:sldMkLst>
        <pc:spChg chg="mod">
          <ac:chgData name="Elspeth Frew" userId="14776010-32ad-4cf7-8a5e-6fdee03f1a2d" providerId="ADAL" clId="{729DF4C3-C315-48C1-A0ED-92ECA0FF77A4}" dt="2021-03-15T06:04:07.129" v="1049"/>
          <ac:spMkLst>
            <pc:docMk/>
            <pc:sldMk cId="130559013" sldId="320"/>
            <ac:spMk id="3" creationId="{51A37C03-BB3E-42C0-B3F5-7081ED9CF039}"/>
          </ac:spMkLst>
        </pc:spChg>
        <pc:spChg chg="mod">
          <ac:chgData name="Elspeth Frew" userId="14776010-32ad-4cf7-8a5e-6fdee03f1a2d" providerId="ADAL" clId="{729DF4C3-C315-48C1-A0ED-92ECA0FF77A4}" dt="2021-03-15T06:08:30.207" v="1061" actId="6549"/>
          <ac:spMkLst>
            <pc:docMk/>
            <pc:sldMk cId="130559013" sldId="320"/>
            <ac:spMk id="4" creationId="{11D707F6-253A-4731-88FD-88239EF4D6DB}"/>
          </ac:spMkLst>
        </pc:spChg>
      </pc:sldChg>
      <pc:sldChg chg="modSp mod">
        <pc:chgData name="Elspeth Frew" userId="14776010-32ad-4cf7-8a5e-6fdee03f1a2d" providerId="ADAL" clId="{729DF4C3-C315-48C1-A0ED-92ECA0FF77A4}" dt="2021-03-15T06:13:23.949" v="1195" actId="20577"/>
        <pc:sldMkLst>
          <pc:docMk/>
          <pc:sldMk cId="3471815586" sldId="321"/>
        </pc:sldMkLst>
        <pc:spChg chg="mod">
          <ac:chgData name="Elspeth Frew" userId="14776010-32ad-4cf7-8a5e-6fdee03f1a2d" providerId="ADAL" clId="{729DF4C3-C315-48C1-A0ED-92ECA0FF77A4}" dt="2021-03-15T06:13:23.949" v="1195" actId="20577"/>
          <ac:spMkLst>
            <pc:docMk/>
            <pc:sldMk cId="3471815586" sldId="321"/>
            <ac:spMk id="4" creationId="{11D707F6-253A-4731-88FD-88239EF4D6DB}"/>
          </ac:spMkLst>
        </pc:spChg>
      </pc:sldChg>
      <pc:sldChg chg="modSp mod">
        <pc:chgData name="Elspeth Frew" userId="14776010-32ad-4cf7-8a5e-6fdee03f1a2d" providerId="ADAL" clId="{729DF4C3-C315-48C1-A0ED-92ECA0FF77A4}" dt="2021-03-15T06:18:14.600" v="1324" actId="20577"/>
        <pc:sldMkLst>
          <pc:docMk/>
          <pc:sldMk cId="3727183885" sldId="322"/>
        </pc:sldMkLst>
        <pc:spChg chg="mod">
          <ac:chgData name="Elspeth Frew" userId="14776010-32ad-4cf7-8a5e-6fdee03f1a2d" providerId="ADAL" clId="{729DF4C3-C315-48C1-A0ED-92ECA0FF77A4}" dt="2021-03-15T06:18:14.600" v="1324" actId="20577"/>
          <ac:spMkLst>
            <pc:docMk/>
            <pc:sldMk cId="3727183885" sldId="322"/>
            <ac:spMk id="4" creationId="{11D707F6-253A-4731-88FD-88239EF4D6DB}"/>
          </ac:spMkLst>
        </pc:spChg>
      </pc:sldChg>
      <pc:sldChg chg="modSp mod">
        <pc:chgData name="Elspeth Frew" userId="14776010-32ad-4cf7-8a5e-6fdee03f1a2d" providerId="ADAL" clId="{729DF4C3-C315-48C1-A0ED-92ECA0FF77A4}" dt="2021-03-15T06:20:28.217" v="1370" actId="20577"/>
        <pc:sldMkLst>
          <pc:docMk/>
          <pc:sldMk cId="2058075621" sldId="323"/>
        </pc:sldMkLst>
        <pc:spChg chg="mod">
          <ac:chgData name="Elspeth Frew" userId="14776010-32ad-4cf7-8a5e-6fdee03f1a2d" providerId="ADAL" clId="{729DF4C3-C315-48C1-A0ED-92ECA0FF77A4}" dt="2021-03-15T06:20:28.217" v="1370" actId="20577"/>
          <ac:spMkLst>
            <pc:docMk/>
            <pc:sldMk cId="2058075621" sldId="323"/>
            <ac:spMk id="4" creationId="{11D707F6-253A-4731-88FD-88239EF4D6DB}"/>
          </ac:spMkLst>
        </pc:spChg>
      </pc:sldChg>
      <pc:sldChg chg="modSp mod">
        <pc:chgData name="Elspeth Frew" userId="14776010-32ad-4cf7-8a5e-6fdee03f1a2d" providerId="ADAL" clId="{729DF4C3-C315-48C1-A0ED-92ECA0FF77A4}" dt="2021-03-15T06:23:04.893" v="1421" actId="6549"/>
        <pc:sldMkLst>
          <pc:docMk/>
          <pc:sldMk cId="1180871591" sldId="324"/>
        </pc:sldMkLst>
        <pc:spChg chg="mod">
          <ac:chgData name="Elspeth Frew" userId="14776010-32ad-4cf7-8a5e-6fdee03f1a2d" providerId="ADAL" clId="{729DF4C3-C315-48C1-A0ED-92ECA0FF77A4}" dt="2021-03-15T06:21:09.095" v="1376" actId="27636"/>
          <ac:spMkLst>
            <pc:docMk/>
            <pc:sldMk cId="1180871591" sldId="324"/>
            <ac:spMk id="3" creationId="{51A37C03-BB3E-42C0-B3F5-7081ED9CF039}"/>
          </ac:spMkLst>
        </pc:spChg>
        <pc:spChg chg="mod">
          <ac:chgData name="Elspeth Frew" userId="14776010-32ad-4cf7-8a5e-6fdee03f1a2d" providerId="ADAL" clId="{729DF4C3-C315-48C1-A0ED-92ECA0FF77A4}" dt="2021-03-15T06:23:04.893" v="1421" actId="6549"/>
          <ac:spMkLst>
            <pc:docMk/>
            <pc:sldMk cId="1180871591" sldId="324"/>
            <ac:spMk id="4" creationId="{11D707F6-253A-4731-88FD-88239EF4D6DB}"/>
          </ac:spMkLst>
        </pc:spChg>
      </pc:sldChg>
      <pc:sldChg chg="modSp mod">
        <pc:chgData name="Elspeth Frew" userId="14776010-32ad-4cf7-8a5e-6fdee03f1a2d" providerId="ADAL" clId="{729DF4C3-C315-48C1-A0ED-92ECA0FF77A4}" dt="2021-03-15T06:27:40.681" v="1544" actId="14100"/>
        <pc:sldMkLst>
          <pc:docMk/>
          <pc:sldMk cId="260857318" sldId="325"/>
        </pc:sldMkLst>
        <pc:spChg chg="mod">
          <ac:chgData name="Elspeth Frew" userId="14776010-32ad-4cf7-8a5e-6fdee03f1a2d" providerId="ADAL" clId="{729DF4C3-C315-48C1-A0ED-92ECA0FF77A4}" dt="2021-03-15T06:27:40.681" v="1544" actId="14100"/>
          <ac:spMkLst>
            <pc:docMk/>
            <pc:sldMk cId="260857318" sldId="325"/>
            <ac:spMk id="4" creationId="{11D707F6-253A-4731-88FD-88239EF4D6DB}"/>
          </ac:spMkLst>
        </pc:spChg>
      </pc:sldChg>
      <pc:sldChg chg="modSp mod">
        <pc:chgData name="Elspeth Frew" userId="14776010-32ad-4cf7-8a5e-6fdee03f1a2d" providerId="ADAL" clId="{729DF4C3-C315-48C1-A0ED-92ECA0FF77A4}" dt="2021-03-15T06:29:45.360" v="1564" actId="6549"/>
        <pc:sldMkLst>
          <pc:docMk/>
          <pc:sldMk cId="2189035570" sldId="326"/>
        </pc:sldMkLst>
        <pc:spChg chg="mod">
          <ac:chgData name="Elspeth Frew" userId="14776010-32ad-4cf7-8a5e-6fdee03f1a2d" providerId="ADAL" clId="{729DF4C3-C315-48C1-A0ED-92ECA0FF77A4}" dt="2021-03-15T06:29:45.360" v="1564" actId="6549"/>
          <ac:spMkLst>
            <pc:docMk/>
            <pc:sldMk cId="2189035570" sldId="326"/>
            <ac:spMk id="4" creationId="{11D707F6-253A-4731-88FD-88239EF4D6DB}"/>
          </ac:spMkLst>
        </pc:spChg>
      </pc:sldChg>
      <pc:sldChg chg="modSp mod">
        <pc:chgData name="Elspeth Frew" userId="14776010-32ad-4cf7-8a5e-6fdee03f1a2d" providerId="ADAL" clId="{729DF4C3-C315-48C1-A0ED-92ECA0FF77A4}" dt="2021-03-15T06:30:56.062" v="1575" actId="20577"/>
        <pc:sldMkLst>
          <pc:docMk/>
          <pc:sldMk cId="2973193461" sldId="327"/>
        </pc:sldMkLst>
        <pc:spChg chg="mod">
          <ac:chgData name="Elspeth Frew" userId="14776010-32ad-4cf7-8a5e-6fdee03f1a2d" providerId="ADAL" clId="{729DF4C3-C315-48C1-A0ED-92ECA0FF77A4}" dt="2021-03-15T06:30:27.752" v="1570" actId="27636"/>
          <ac:spMkLst>
            <pc:docMk/>
            <pc:sldMk cId="2973193461" sldId="327"/>
            <ac:spMk id="3" creationId="{51A37C03-BB3E-42C0-B3F5-7081ED9CF039}"/>
          </ac:spMkLst>
        </pc:spChg>
        <pc:spChg chg="mod">
          <ac:chgData name="Elspeth Frew" userId="14776010-32ad-4cf7-8a5e-6fdee03f1a2d" providerId="ADAL" clId="{729DF4C3-C315-48C1-A0ED-92ECA0FF77A4}" dt="2021-03-15T06:30:56.062" v="1575" actId="20577"/>
          <ac:spMkLst>
            <pc:docMk/>
            <pc:sldMk cId="2973193461" sldId="327"/>
            <ac:spMk id="4" creationId="{11D707F6-253A-4731-88FD-88239EF4D6DB}"/>
          </ac:spMkLst>
        </pc:spChg>
      </pc:sldChg>
      <pc:sldChg chg="modSp mod">
        <pc:chgData name="Elspeth Frew" userId="14776010-32ad-4cf7-8a5e-6fdee03f1a2d" providerId="ADAL" clId="{729DF4C3-C315-48C1-A0ED-92ECA0FF77A4}" dt="2021-03-15T06:32:58.638" v="1615" actId="27636"/>
        <pc:sldMkLst>
          <pc:docMk/>
          <pc:sldMk cId="3692038655" sldId="328"/>
        </pc:sldMkLst>
        <pc:spChg chg="mod">
          <ac:chgData name="Elspeth Frew" userId="14776010-32ad-4cf7-8a5e-6fdee03f1a2d" providerId="ADAL" clId="{729DF4C3-C315-48C1-A0ED-92ECA0FF77A4}" dt="2021-03-15T06:32:54.423" v="1612" actId="27636"/>
          <ac:spMkLst>
            <pc:docMk/>
            <pc:sldMk cId="3692038655" sldId="328"/>
            <ac:spMk id="3" creationId="{51A37C03-BB3E-42C0-B3F5-7081ED9CF039}"/>
          </ac:spMkLst>
        </pc:spChg>
        <pc:spChg chg="mod">
          <ac:chgData name="Elspeth Frew" userId="14776010-32ad-4cf7-8a5e-6fdee03f1a2d" providerId="ADAL" clId="{729DF4C3-C315-48C1-A0ED-92ECA0FF77A4}" dt="2021-03-15T06:32:58.638" v="1615" actId="27636"/>
          <ac:spMkLst>
            <pc:docMk/>
            <pc:sldMk cId="3692038655" sldId="328"/>
            <ac:spMk id="4" creationId="{11D707F6-253A-4731-88FD-88239EF4D6D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E355C-1CEB-488F-9603-2530AFF3AD46}" type="datetimeFigureOut">
              <a:rPr lang="en-GB" smtClean="0"/>
              <a:t>15/03/2021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7C5B-FEC3-495B-8779-01850281E7D4}" type="slidenum">
              <a:rPr lang="en-GB" smtClean="0"/>
              <a:t>‹#›</a:t>
            </a:fld>
            <a:endParaRPr lang="en-GB"/>
          </a:p>
        </p:txBody>
      </p:sp>
    </p:spTree>
    <p:extLst>
      <p:ext uri="{BB962C8B-B14F-4D97-AF65-F5344CB8AC3E}">
        <p14:creationId xmlns:p14="http://schemas.microsoft.com/office/powerpoint/2010/main" val="391765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798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11</a:t>
            </a:fld>
            <a:endParaRPr lang="en-GB"/>
          </a:p>
        </p:txBody>
      </p:sp>
    </p:spTree>
    <p:extLst>
      <p:ext uri="{BB962C8B-B14F-4D97-AF65-F5344CB8AC3E}">
        <p14:creationId xmlns:p14="http://schemas.microsoft.com/office/powerpoint/2010/main" val="3321378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12</a:t>
            </a:fld>
            <a:endParaRPr lang="en-GB"/>
          </a:p>
        </p:txBody>
      </p:sp>
    </p:spTree>
    <p:extLst>
      <p:ext uri="{BB962C8B-B14F-4D97-AF65-F5344CB8AC3E}">
        <p14:creationId xmlns:p14="http://schemas.microsoft.com/office/powerpoint/2010/main" val="3552983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737C5B-FEC3-495B-8779-01850281E7D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65583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737C5B-FEC3-495B-8779-01850281E7D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7754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737C5B-FEC3-495B-8779-01850281E7D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53017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737C5B-FEC3-495B-8779-01850281E7D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0652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737C5B-FEC3-495B-8779-01850281E7D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68660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737C5B-FEC3-495B-8779-01850281E7D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70052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737C5B-FEC3-495B-8779-01850281E7D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71812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737C5B-FEC3-495B-8779-01850281E7D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5547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3</a:t>
            </a:fld>
            <a:endParaRPr lang="en-GB"/>
          </a:p>
        </p:txBody>
      </p:sp>
    </p:spTree>
    <p:extLst>
      <p:ext uri="{BB962C8B-B14F-4D97-AF65-F5344CB8AC3E}">
        <p14:creationId xmlns:p14="http://schemas.microsoft.com/office/powerpoint/2010/main" val="31315655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737C5B-FEC3-495B-8779-01850281E7D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52761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737C5B-FEC3-495B-8779-01850281E7D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28999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737C5B-FEC3-495B-8779-01850281E7D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5291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AU" sz="1200" b="1" i="0" u="none" strike="noStrike" kern="1200" dirty="0">
                <a:solidFill>
                  <a:schemeClr val="tx1"/>
                </a:solidFill>
                <a:effectLst/>
                <a:latin typeface="+mn-lt"/>
                <a:ea typeface="+mn-ea"/>
                <a:cs typeface="+mn-cs"/>
              </a:rPr>
              <a:t>Summary</a:t>
            </a:r>
            <a:endParaRPr lang="en-AU" b="1" dirty="0">
              <a:effectLst/>
            </a:endParaRPr>
          </a:p>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24</a:t>
            </a:fld>
            <a:endParaRPr lang="en-GB"/>
          </a:p>
        </p:txBody>
      </p:sp>
    </p:spTree>
    <p:extLst>
      <p:ext uri="{BB962C8B-B14F-4D97-AF65-F5344CB8AC3E}">
        <p14:creationId xmlns:p14="http://schemas.microsoft.com/office/powerpoint/2010/main" val="4042666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AU" sz="1200" b="1" i="0" u="none" strike="noStrike" kern="1200" dirty="0">
                <a:solidFill>
                  <a:schemeClr val="tx1"/>
                </a:solidFill>
                <a:effectLst/>
                <a:latin typeface="+mn-lt"/>
                <a:ea typeface="+mn-ea"/>
                <a:cs typeface="+mn-cs"/>
              </a:rPr>
              <a:t>Summary</a:t>
            </a:r>
            <a:endParaRPr lang="en-AU" b="1" dirty="0">
              <a:effectLst/>
            </a:endParaRPr>
          </a:p>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25</a:t>
            </a:fld>
            <a:endParaRPr lang="en-GB"/>
          </a:p>
        </p:txBody>
      </p:sp>
    </p:spTree>
    <p:extLst>
      <p:ext uri="{BB962C8B-B14F-4D97-AF65-F5344CB8AC3E}">
        <p14:creationId xmlns:p14="http://schemas.microsoft.com/office/powerpoint/2010/main" val="2177823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4</a:t>
            </a:fld>
            <a:endParaRPr lang="en-GB"/>
          </a:p>
        </p:txBody>
      </p:sp>
    </p:spTree>
    <p:extLst>
      <p:ext uri="{BB962C8B-B14F-4D97-AF65-F5344CB8AC3E}">
        <p14:creationId xmlns:p14="http://schemas.microsoft.com/office/powerpoint/2010/main" val="1712432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5</a:t>
            </a:fld>
            <a:endParaRPr lang="en-GB"/>
          </a:p>
        </p:txBody>
      </p:sp>
    </p:spTree>
    <p:extLst>
      <p:ext uri="{BB962C8B-B14F-4D97-AF65-F5344CB8AC3E}">
        <p14:creationId xmlns:p14="http://schemas.microsoft.com/office/powerpoint/2010/main" val="2476890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6</a:t>
            </a:fld>
            <a:endParaRPr lang="en-GB"/>
          </a:p>
        </p:txBody>
      </p:sp>
    </p:spTree>
    <p:extLst>
      <p:ext uri="{BB962C8B-B14F-4D97-AF65-F5344CB8AC3E}">
        <p14:creationId xmlns:p14="http://schemas.microsoft.com/office/powerpoint/2010/main" val="602718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7</a:t>
            </a:fld>
            <a:endParaRPr lang="en-GB"/>
          </a:p>
        </p:txBody>
      </p:sp>
    </p:spTree>
    <p:extLst>
      <p:ext uri="{BB962C8B-B14F-4D97-AF65-F5344CB8AC3E}">
        <p14:creationId xmlns:p14="http://schemas.microsoft.com/office/powerpoint/2010/main" val="841148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8</a:t>
            </a:fld>
            <a:endParaRPr lang="en-GB"/>
          </a:p>
        </p:txBody>
      </p:sp>
    </p:spTree>
    <p:extLst>
      <p:ext uri="{BB962C8B-B14F-4D97-AF65-F5344CB8AC3E}">
        <p14:creationId xmlns:p14="http://schemas.microsoft.com/office/powerpoint/2010/main" val="2681472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9</a:t>
            </a:fld>
            <a:endParaRPr lang="en-GB"/>
          </a:p>
        </p:txBody>
      </p:sp>
    </p:spTree>
    <p:extLst>
      <p:ext uri="{BB962C8B-B14F-4D97-AF65-F5344CB8AC3E}">
        <p14:creationId xmlns:p14="http://schemas.microsoft.com/office/powerpoint/2010/main" val="408134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10</a:t>
            </a:fld>
            <a:endParaRPr lang="en-GB"/>
          </a:p>
        </p:txBody>
      </p:sp>
    </p:spTree>
    <p:extLst>
      <p:ext uri="{BB962C8B-B14F-4D97-AF65-F5344CB8AC3E}">
        <p14:creationId xmlns:p14="http://schemas.microsoft.com/office/powerpoint/2010/main" val="38873267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8882" y="-11112"/>
            <a:ext cx="1663118" cy="1319407"/>
          </a:xfrm>
          <a:prstGeom prst="rect">
            <a:avLst/>
          </a:prstGeom>
        </p:spPr>
      </p:pic>
    </p:spTree>
    <p:extLst>
      <p:ext uri="{BB962C8B-B14F-4D97-AF65-F5344CB8AC3E}">
        <p14:creationId xmlns:p14="http://schemas.microsoft.com/office/powerpoint/2010/main" val="412601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6989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74492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1952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9072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66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[book title]  © Goodfellow Publishers 201x</a:t>
            </a:r>
          </a:p>
        </p:txBody>
      </p:sp>
      <p:sp>
        <p:nvSpPr>
          <p:cNvPr id="9" name="Slide Number Placeholder 8"/>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4996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[book title]  © Goodfellow Publishers 201x</a:t>
            </a:r>
          </a:p>
        </p:txBody>
      </p:sp>
      <p:sp>
        <p:nvSpPr>
          <p:cNvPr id="5" name="Slide Number Placeholder 4"/>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94895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[book title]  © Goodfellow Publishers 201x</a:t>
            </a:r>
          </a:p>
        </p:txBody>
      </p:sp>
      <p:sp>
        <p:nvSpPr>
          <p:cNvPr id="4" name="Slide Number Placeholder 3"/>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17314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5926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3292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[book title]  © Goodfellow Publishers 201x</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D3C51-24F8-41B7-8E33-F32A2E6838BA}" type="slidenum">
              <a:rPr lang="en-GB" smtClean="0"/>
              <a:t>‹#›</a:t>
            </a:fld>
            <a:endParaRPr lang="en-GB"/>
          </a:p>
        </p:txBody>
      </p:sp>
    </p:spTree>
    <p:extLst>
      <p:ext uri="{BB962C8B-B14F-4D97-AF65-F5344CB8AC3E}">
        <p14:creationId xmlns:p14="http://schemas.microsoft.com/office/powerpoint/2010/main" val="15632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000" b="1" dirty="0"/>
              <a:t>Chapter 6: Events of the Future</a:t>
            </a:r>
          </a:p>
          <a:p>
            <a:pPr algn="ctr" eaLnBrk="1" hangingPunct="1"/>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a:p>
        </p:txBody>
      </p:sp>
      <p:sp>
        <p:nvSpPr>
          <p:cNvPr id="2" name="Footer Placeholder 1"/>
          <p:cNvSpPr>
            <a:spLocks noGrp="1"/>
          </p:cNvSpPr>
          <p:nvPr>
            <p:ph type="ftr" sz="quarter" idx="11"/>
          </p:nvPr>
        </p:nvSpPr>
        <p:spPr>
          <a:xfrm>
            <a:off x="998807" y="6356350"/>
            <a:ext cx="10030264" cy="365125"/>
          </a:xfrm>
        </p:spPr>
        <p:txBody>
          <a:bodyPr/>
          <a:lstStyle/>
          <a:p>
            <a:r>
              <a:rPr lang="en-GB" dirty="0"/>
              <a:t>International Tourism Futures © Clare Lade, Paul Strickland, Elspeth Frew, Paul Willard, Swati Nagpal, Sandra </a:t>
            </a:r>
            <a:r>
              <a:rPr lang="en-GB" dirty="0" err="1"/>
              <a:t>Cherro</a:t>
            </a:r>
            <a:r>
              <a:rPr lang="en-GB" dirty="0"/>
              <a:t> Osorio, Peter Vitartas. </a:t>
            </a:r>
          </a:p>
          <a:p>
            <a:r>
              <a:rPr lang="en-GB" dirty="0"/>
              <a:t>All rights reserved 2020</a:t>
            </a:r>
          </a:p>
        </p:txBody>
      </p:sp>
      <p:pic>
        <p:nvPicPr>
          <p:cNvPr id="5" name="Picture 4" descr="A picture containing colorful&#10;&#10;Description automatically generated">
            <a:extLst>
              <a:ext uri="{FF2B5EF4-FFF2-40B4-BE49-F238E27FC236}">
                <a16:creationId xmlns:a16="http://schemas.microsoft.com/office/drawing/2014/main" id="{120408FB-E65D-41A2-A114-33E23165DC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15798"/>
            <a:ext cx="1524000" cy="1985287"/>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895C6E3B-5AF3-4C1E-9350-EED5E0C636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04" y="6084016"/>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3350741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lstStyle/>
          <a:p>
            <a:r>
              <a:rPr lang="en-AU" b="1" dirty="0">
                <a:latin typeface="+mn-lt"/>
              </a:rPr>
              <a:t>Event Sustainability and Inclusivity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914400"/>
            <a:ext cx="10515600" cy="5381064"/>
          </a:xfrm>
        </p:spPr>
        <p:txBody>
          <a:bodyPr>
            <a:noAutofit/>
          </a:bodyPr>
          <a:lstStyle/>
          <a:p>
            <a:pPr marL="0" indent="0">
              <a:buNone/>
            </a:pPr>
            <a:r>
              <a:rPr lang="en-AU" dirty="0"/>
              <a:t>The event itself should be staged in an environmentally sensitive way reflected in such measures as:</a:t>
            </a:r>
          </a:p>
          <a:p>
            <a:pPr lvl="1"/>
            <a:r>
              <a:rPr lang="en-AU" sz="2800" dirty="0"/>
              <a:t>offsetting carbon emissions for event attendees;</a:t>
            </a:r>
          </a:p>
          <a:p>
            <a:pPr lvl="1"/>
            <a:r>
              <a:rPr lang="en-AU" sz="2800" dirty="0"/>
              <a:t>locally sourced food and drink;</a:t>
            </a:r>
          </a:p>
          <a:p>
            <a:pPr lvl="1"/>
            <a:r>
              <a:rPr lang="en-AU" sz="2800" dirty="0"/>
              <a:t>the recycling of packaging and resources;</a:t>
            </a:r>
          </a:p>
          <a:p>
            <a:pPr lvl="1"/>
            <a:r>
              <a:rPr lang="en-AU" sz="2800" dirty="0"/>
              <a:t>ensuring the event is as paperless as possible;</a:t>
            </a:r>
          </a:p>
          <a:p>
            <a:pPr lvl="1"/>
            <a:r>
              <a:rPr lang="en-AU" sz="2800" dirty="0"/>
              <a:t>minimal use of plastic; </a:t>
            </a:r>
          </a:p>
          <a:p>
            <a:pPr lvl="1"/>
            <a:r>
              <a:rPr lang="en-AU" sz="2800" dirty="0"/>
              <a:t>being mindful of food waste;</a:t>
            </a:r>
          </a:p>
          <a:p>
            <a:pPr lvl="1"/>
            <a:r>
              <a:rPr lang="en-AU" sz="2800" dirty="0"/>
              <a:t>donating left over food to local food banks; </a:t>
            </a:r>
          </a:p>
          <a:p>
            <a:pPr lvl="1"/>
            <a:r>
              <a:rPr lang="en-AU" sz="2800" dirty="0"/>
              <a:t>minimising energy use via turning off lights and switching off equipment when not in use</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093739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lstStyle/>
          <a:p>
            <a:r>
              <a:rPr lang="en-AU" b="1" dirty="0">
                <a:latin typeface="+mn-lt"/>
              </a:rPr>
              <a:t>Event Sustainability and Inclusivity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704636" y="684123"/>
            <a:ext cx="10515600" cy="5943600"/>
          </a:xfrm>
        </p:spPr>
        <p:txBody>
          <a:bodyPr>
            <a:noAutofit/>
          </a:bodyPr>
          <a:lstStyle/>
          <a:p>
            <a:pPr marL="0" indent="0">
              <a:buNone/>
            </a:pPr>
            <a:r>
              <a:rPr lang="en-AU" dirty="0"/>
              <a:t>Event attendees in the future are likely to continue to be socially and environmentally aware.</a:t>
            </a:r>
          </a:p>
          <a:p>
            <a:pPr marL="0" indent="0">
              <a:buNone/>
            </a:pPr>
            <a:endParaRPr lang="en-AU" dirty="0"/>
          </a:p>
          <a:p>
            <a:pPr marL="0" indent="0">
              <a:buNone/>
            </a:pPr>
            <a:r>
              <a:rPr lang="en-AU" dirty="0"/>
              <a:t>May be interested in learning what the event is doing in relation to these elements to ensure it has had:</a:t>
            </a:r>
          </a:p>
          <a:p>
            <a:r>
              <a:rPr lang="en-AU" dirty="0"/>
              <a:t>minimal impact on the environment and </a:t>
            </a:r>
          </a:p>
          <a:p>
            <a:r>
              <a:rPr lang="en-AU" dirty="0"/>
              <a:t>has made a contribution to social good. </a:t>
            </a:r>
          </a:p>
          <a:p>
            <a:pPr marL="0" indent="0">
              <a:buNone/>
            </a:pPr>
            <a:endParaRPr lang="en-AU" dirty="0"/>
          </a:p>
          <a:p>
            <a:pPr marL="0" indent="0">
              <a:buNone/>
            </a:pPr>
            <a:r>
              <a:rPr lang="en-AU" dirty="0"/>
              <a:t>For example, an event organiser could incorporate such initiatives as:</a:t>
            </a:r>
          </a:p>
          <a:p>
            <a:r>
              <a:rPr lang="en-AU" dirty="0"/>
              <a:t>donating the floral centrepieces to a local children’s hospital, </a:t>
            </a:r>
          </a:p>
          <a:p>
            <a:r>
              <a:rPr lang="en-AU" dirty="0"/>
              <a:t>use locally-sourced ingredients for food, or </a:t>
            </a:r>
          </a:p>
          <a:p>
            <a:r>
              <a:rPr lang="en-AU" dirty="0"/>
              <a:t>donating leftover food to food banks and shelters (Hall, 2016).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572562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lstStyle/>
          <a:p>
            <a:r>
              <a:rPr lang="en-AU" b="1" dirty="0">
                <a:latin typeface="+mn-lt"/>
              </a:rPr>
              <a:t>Event Sustainability and Inclusivity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914400"/>
            <a:ext cx="10515600" cy="5381064"/>
          </a:xfrm>
        </p:spPr>
        <p:txBody>
          <a:bodyPr>
            <a:noAutofit/>
          </a:bodyPr>
          <a:lstStyle/>
          <a:p>
            <a:pPr marL="0" indent="0">
              <a:buNone/>
            </a:pPr>
            <a:r>
              <a:rPr lang="en-AU" dirty="0"/>
              <a:t>Attendees could be offered:</a:t>
            </a:r>
          </a:p>
          <a:p>
            <a:r>
              <a:rPr lang="en-AU" dirty="0"/>
              <a:t> healthy food;</a:t>
            </a:r>
          </a:p>
          <a:p>
            <a:r>
              <a:rPr lang="en-AU" dirty="0"/>
              <a:t>local and seasonal food to reduce food miles; and,</a:t>
            </a:r>
          </a:p>
          <a:p>
            <a:r>
              <a:rPr lang="en-AU" dirty="0"/>
              <a:t>individualised small plates to allow them to try a range of foods (Hall, 2016). </a:t>
            </a:r>
          </a:p>
          <a:p>
            <a:pPr marL="0" indent="0">
              <a:buNone/>
            </a:pPr>
            <a:endParaRPr lang="en-AU" dirty="0"/>
          </a:p>
          <a:p>
            <a:pPr marL="0" indent="0">
              <a:buNone/>
            </a:pPr>
            <a:r>
              <a:rPr lang="en-AU" dirty="0"/>
              <a:t>In the future there is expected to be more of a desire to give back to the community with event activities and non-profit fundraisers (Coppock, 2017).</a:t>
            </a:r>
            <a:endParaRPr lang="en-AU" sz="28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782249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lstStyle/>
          <a:p>
            <a:r>
              <a:rPr lang="en-AU" b="1" dirty="0">
                <a:latin typeface="+mn-lt"/>
              </a:rPr>
              <a:t>Event Sustainability and Inclusivity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914400"/>
            <a:ext cx="10515600" cy="5381064"/>
          </a:xfrm>
        </p:spPr>
        <p:txBody>
          <a:bodyPr>
            <a:noAutofit/>
          </a:bodyPr>
          <a:lstStyle/>
          <a:p>
            <a:pPr marL="0" indent="0">
              <a:buNone/>
            </a:pPr>
            <a:r>
              <a:rPr lang="en-AU" dirty="0"/>
              <a:t>Future events need to ensure that the events are inclusive to ensure people can attend despite a range of constraints, such as those with family responsibilities or people with disabilities </a:t>
            </a:r>
          </a:p>
          <a:p>
            <a:pPr marL="0" indent="0">
              <a:buNone/>
            </a:pPr>
            <a:r>
              <a:rPr lang="en-AU" dirty="0"/>
              <a:t>(Henderson et al., 2018). </a:t>
            </a:r>
          </a:p>
          <a:p>
            <a:pPr marL="0" indent="0">
              <a:buNone/>
            </a:pPr>
            <a:endParaRPr lang="en-AU" dirty="0"/>
          </a:p>
          <a:p>
            <a:pPr marL="0" indent="0">
              <a:buNone/>
            </a:pPr>
            <a:r>
              <a:rPr lang="en-AU" dirty="0"/>
              <a:t>Attendance at tourism and events could be viewed as a basic human right and should be open to all who want to attend (Veal, 2015). </a:t>
            </a:r>
          </a:p>
          <a:p>
            <a:pPr marL="0" indent="0">
              <a:buNone/>
            </a:pPr>
            <a:endParaRPr lang="en-AU" dirty="0"/>
          </a:p>
          <a:p>
            <a:pPr marL="0" indent="0">
              <a:buNone/>
            </a:pPr>
            <a:r>
              <a:rPr lang="en-AU" dirty="0"/>
              <a:t>Events such as business events and conferences should be more inclusive to allow a greater diversity of people to attend these events. </a:t>
            </a:r>
            <a:endParaRPr lang="en-AU" sz="28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International Tourism Futures © Goodfellow Publishers 2020</a:t>
            </a:r>
          </a:p>
        </p:txBody>
      </p:sp>
    </p:spTree>
    <p:extLst>
      <p:ext uri="{BB962C8B-B14F-4D97-AF65-F5344CB8AC3E}">
        <p14:creationId xmlns:p14="http://schemas.microsoft.com/office/powerpoint/2010/main" val="1010275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lstStyle/>
          <a:p>
            <a:r>
              <a:rPr lang="en-AU" b="1" dirty="0">
                <a:latin typeface="+mn-lt"/>
              </a:rPr>
              <a:t>Event Sustainability and Inclusivity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94361" y="777875"/>
            <a:ext cx="10515600" cy="5943600"/>
          </a:xfrm>
        </p:spPr>
        <p:txBody>
          <a:bodyPr>
            <a:noAutofit/>
          </a:bodyPr>
          <a:lstStyle/>
          <a:p>
            <a:pPr marL="0" indent="0">
              <a:buNone/>
            </a:pPr>
            <a:r>
              <a:rPr lang="en-AU" dirty="0"/>
              <a:t>Diversity and inclusion relates to: </a:t>
            </a:r>
          </a:p>
          <a:p>
            <a:r>
              <a:rPr lang="en-AU" dirty="0"/>
              <a:t>ethnicity </a:t>
            </a:r>
          </a:p>
          <a:p>
            <a:r>
              <a:rPr lang="en-AU" dirty="0"/>
              <a:t>age, </a:t>
            </a:r>
          </a:p>
          <a:p>
            <a:r>
              <a:rPr lang="en-AU" dirty="0"/>
              <a:t>gender, </a:t>
            </a:r>
          </a:p>
          <a:p>
            <a:r>
              <a:rPr lang="en-AU" dirty="0"/>
              <a:t>physical ability, </a:t>
            </a:r>
          </a:p>
          <a:p>
            <a:r>
              <a:rPr lang="en-AU" dirty="0"/>
              <a:t>religion, </a:t>
            </a:r>
          </a:p>
          <a:p>
            <a:r>
              <a:rPr lang="en-AU" dirty="0"/>
              <a:t>language, </a:t>
            </a:r>
          </a:p>
          <a:p>
            <a:r>
              <a:rPr lang="en-AU" dirty="0"/>
              <a:t>allergies and more. </a:t>
            </a:r>
          </a:p>
          <a:p>
            <a:pPr marL="0" indent="0">
              <a:buNone/>
            </a:pPr>
            <a:r>
              <a:rPr lang="en-AU" dirty="0"/>
              <a:t>Events in the future will need to improve and enhance their ability to celebrate diversity and being inclusive (Colston, 2019). </a:t>
            </a:r>
          </a:p>
          <a:p>
            <a:pPr marL="0" indent="0">
              <a:buNone/>
            </a:pPr>
            <a:r>
              <a:rPr lang="en-AU" dirty="0"/>
              <a:t>Since events should be inclusive, they must be planned to ensure they are accessible for everyone. </a:t>
            </a:r>
            <a:endParaRPr lang="en-AU" sz="28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International Tourism Futures © Goodfellow Publishers 2020</a:t>
            </a:r>
          </a:p>
        </p:txBody>
      </p:sp>
    </p:spTree>
    <p:extLst>
      <p:ext uri="{BB962C8B-B14F-4D97-AF65-F5344CB8AC3E}">
        <p14:creationId xmlns:p14="http://schemas.microsoft.com/office/powerpoint/2010/main" val="2362135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lstStyle/>
          <a:p>
            <a:r>
              <a:rPr lang="en-AU" b="1" dirty="0">
                <a:latin typeface="+mn-lt"/>
              </a:rPr>
              <a:t>Event Sustainability and Inclusivity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94361" y="777875"/>
            <a:ext cx="10515600" cy="5943600"/>
          </a:xfrm>
        </p:spPr>
        <p:txBody>
          <a:bodyPr>
            <a:noAutofit/>
          </a:bodyPr>
          <a:lstStyle/>
          <a:p>
            <a:pPr marL="0" indent="0">
              <a:buNone/>
            </a:pPr>
            <a:r>
              <a:rPr lang="en-AU" dirty="0"/>
              <a:t>“All generations are part of our meetings now, and their needs and preferences overlap”</a:t>
            </a:r>
          </a:p>
          <a:p>
            <a:pPr marL="0" indent="0">
              <a:buNone/>
            </a:pPr>
            <a:r>
              <a:rPr lang="en-AU" dirty="0"/>
              <a:t>(Alderton 2019) </a:t>
            </a:r>
          </a:p>
          <a:p>
            <a:pPr marL="0" indent="0">
              <a:buNone/>
            </a:pPr>
            <a:endParaRPr lang="en-AU" dirty="0"/>
          </a:p>
          <a:p>
            <a:pPr marL="0" indent="0">
              <a:buNone/>
            </a:pPr>
            <a:r>
              <a:rPr lang="en-AU" dirty="0"/>
              <a:t>Event organisers should </a:t>
            </a:r>
          </a:p>
          <a:p>
            <a:r>
              <a:rPr lang="en-AU" dirty="0"/>
              <a:t>to recognise the importance of: catering to attendees with food allergies and offer vegetarian, vegan, and nut-free, fructose free and gluten-free options;</a:t>
            </a:r>
          </a:p>
          <a:p>
            <a:r>
              <a:rPr lang="en-AU" dirty="0"/>
              <a:t>use inclusive language on signage;</a:t>
            </a:r>
          </a:p>
          <a:p>
            <a:r>
              <a:rPr lang="en-AU" dirty="0"/>
              <a:t>better representation on discussion panels; and, </a:t>
            </a:r>
          </a:p>
          <a:p>
            <a:r>
              <a:rPr lang="en-AU" dirty="0"/>
              <a:t>have clear codes of conduct about behaviour in regard to sexual harassment and bullying.</a:t>
            </a:r>
          </a:p>
          <a:p>
            <a:pPr marL="0" indent="0">
              <a:buNone/>
            </a:pPr>
            <a:endParaRPr lang="en-AU" sz="28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International Tourism Futures © Goodfellow Publishers 2020</a:t>
            </a:r>
          </a:p>
        </p:txBody>
      </p:sp>
    </p:spTree>
    <p:extLst>
      <p:ext uri="{BB962C8B-B14F-4D97-AF65-F5344CB8AC3E}">
        <p14:creationId xmlns:p14="http://schemas.microsoft.com/office/powerpoint/2010/main" val="179000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lstStyle/>
          <a:p>
            <a:r>
              <a:rPr lang="en-AU" b="1" dirty="0">
                <a:latin typeface="+mn-lt"/>
              </a:rPr>
              <a:t>Business Events in the Future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94361" y="777875"/>
            <a:ext cx="10515600" cy="5943600"/>
          </a:xfrm>
        </p:spPr>
        <p:txBody>
          <a:bodyPr>
            <a:noAutofit/>
          </a:bodyPr>
          <a:lstStyle/>
          <a:p>
            <a:pPr marL="0" indent="0">
              <a:buNone/>
            </a:pPr>
            <a:r>
              <a:rPr lang="en-AU" dirty="0"/>
              <a:t>Business events are generally understood to include meetings, incentives, conventions and exhibitions (the MICE sector) (Mair and </a:t>
            </a:r>
            <a:r>
              <a:rPr lang="en-AU" dirty="0" err="1"/>
              <a:t>Jago</a:t>
            </a:r>
            <a:r>
              <a:rPr lang="en-AU" dirty="0"/>
              <a:t>, 2010). </a:t>
            </a:r>
          </a:p>
          <a:p>
            <a:pPr marL="0" indent="0">
              <a:buNone/>
            </a:pPr>
            <a:endParaRPr lang="en-AU" dirty="0"/>
          </a:p>
          <a:p>
            <a:pPr marL="0" indent="0">
              <a:buNone/>
            </a:pPr>
            <a:r>
              <a:rPr lang="en-AU" dirty="0"/>
              <a:t>Business events bring people together ‘face-to-face in effective ways to help them achieve business and transfer ideas, to learn from one another and to build relationships’ (Pelletier, 2017). </a:t>
            </a:r>
          </a:p>
          <a:p>
            <a:pPr marL="0" indent="0">
              <a:buNone/>
            </a:pPr>
            <a:endParaRPr lang="en-AU" dirty="0"/>
          </a:p>
          <a:p>
            <a:pPr marL="0" indent="0">
              <a:buNone/>
            </a:pPr>
            <a:r>
              <a:rPr lang="en-AU" dirty="0"/>
              <a:t>There is also the development of the hybrid event whereby an event taking place at one location is able to feed into a much larger audience than a congress centre or hall can hold, reaching a much wider audience on a global level. </a:t>
            </a:r>
            <a:endParaRPr lang="en-AU" sz="28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International Tourism Futures © Goodfellow Publishers 2020</a:t>
            </a:r>
          </a:p>
        </p:txBody>
      </p:sp>
    </p:spTree>
    <p:extLst>
      <p:ext uri="{BB962C8B-B14F-4D97-AF65-F5344CB8AC3E}">
        <p14:creationId xmlns:p14="http://schemas.microsoft.com/office/powerpoint/2010/main" val="130559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lstStyle/>
          <a:p>
            <a:r>
              <a:rPr lang="en-AU" b="1" dirty="0">
                <a:latin typeface="+mn-lt"/>
              </a:rPr>
              <a:t>Business Events in the Future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94361" y="777875"/>
            <a:ext cx="10515600" cy="5448264"/>
          </a:xfrm>
        </p:spPr>
        <p:txBody>
          <a:bodyPr>
            <a:noAutofit/>
          </a:bodyPr>
          <a:lstStyle/>
          <a:p>
            <a:pPr marL="0" indent="0">
              <a:buNone/>
            </a:pPr>
            <a:r>
              <a:rPr lang="en-AU" dirty="0"/>
              <a:t>Hybrid events allow participants to engage in these events from their office, their home or when travelling on business. </a:t>
            </a:r>
          </a:p>
          <a:p>
            <a:pPr marL="0" indent="0">
              <a:buNone/>
            </a:pPr>
            <a:r>
              <a:rPr lang="en-AU" dirty="0"/>
              <a:t>Event organisers in the future should: </a:t>
            </a:r>
          </a:p>
          <a:p>
            <a:r>
              <a:rPr lang="en-AU" dirty="0"/>
              <a:t>allow as much social interaction, networking and engagement at business events as possible;</a:t>
            </a:r>
          </a:p>
          <a:p>
            <a:r>
              <a:rPr lang="en-AU" dirty="0"/>
              <a:t>create opportunity for ‘spontaneous conversations that come with serendipitous networking’ (Social Tables, 2019);</a:t>
            </a:r>
          </a:p>
          <a:p>
            <a:r>
              <a:rPr lang="en-AU" dirty="0"/>
              <a:t>include speed networking sessions or round table discussions (SpeedNetworking.com, 2018); and,</a:t>
            </a:r>
          </a:p>
          <a:p>
            <a:r>
              <a:rPr lang="en-AU" dirty="0"/>
              <a:t>introduce networking software that helps match up people to networks who might not have otherwise met each other.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International Tourism Futures © Goodfellow Publishers 2020</a:t>
            </a:r>
          </a:p>
        </p:txBody>
      </p:sp>
    </p:spTree>
    <p:extLst>
      <p:ext uri="{BB962C8B-B14F-4D97-AF65-F5344CB8AC3E}">
        <p14:creationId xmlns:p14="http://schemas.microsoft.com/office/powerpoint/2010/main" val="3471815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lstStyle/>
          <a:p>
            <a:r>
              <a:rPr lang="en-AU" b="1" dirty="0">
                <a:latin typeface="+mn-lt"/>
              </a:rPr>
              <a:t>Business Events in the Future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94361" y="777875"/>
            <a:ext cx="10515600" cy="5448264"/>
          </a:xfrm>
        </p:spPr>
        <p:txBody>
          <a:bodyPr>
            <a:noAutofit/>
          </a:bodyPr>
          <a:lstStyle/>
          <a:p>
            <a:pPr marL="0" indent="0">
              <a:buNone/>
            </a:pPr>
            <a:r>
              <a:rPr lang="en-AU" dirty="0"/>
              <a:t>Event attendees will demand:</a:t>
            </a:r>
          </a:p>
          <a:p>
            <a:r>
              <a:rPr lang="en-AU" dirty="0"/>
              <a:t>to be active event participants;</a:t>
            </a:r>
          </a:p>
          <a:p>
            <a:r>
              <a:rPr lang="en-AU" dirty="0"/>
              <a:t>more meaningful and memorable experiences rather than just organising a series of educational presentations;</a:t>
            </a:r>
          </a:p>
          <a:p>
            <a:r>
              <a:rPr lang="en-AU" dirty="0"/>
              <a:t>more discussion and active engagement;</a:t>
            </a:r>
          </a:p>
          <a:p>
            <a:r>
              <a:rPr lang="en-AU" dirty="0"/>
              <a:t>to be engaged;</a:t>
            </a:r>
          </a:p>
          <a:p>
            <a:r>
              <a:rPr lang="en-AU" dirty="0"/>
              <a:t>to learn hands on and want to interact with their peers;</a:t>
            </a:r>
          </a:p>
          <a:p>
            <a:r>
              <a:rPr lang="en-AU" dirty="0"/>
              <a:t>more break time;</a:t>
            </a:r>
          </a:p>
          <a:p>
            <a:r>
              <a:rPr lang="en-AU" dirty="0"/>
              <a:t>more break-out space; and, </a:t>
            </a:r>
          </a:p>
          <a:p>
            <a:r>
              <a:rPr lang="en-AU" dirty="0"/>
              <a:t>informal interactions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International Tourism Futures © Goodfellow Publishers 2020</a:t>
            </a:r>
          </a:p>
        </p:txBody>
      </p:sp>
    </p:spTree>
    <p:extLst>
      <p:ext uri="{BB962C8B-B14F-4D97-AF65-F5344CB8AC3E}">
        <p14:creationId xmlns:p14="http://schemas.microsoft.com/office/powerpoint/2010/main" val="3727183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lstStyle/>
          <a:p>
            <a:r>
              <a:rPr lang="en-AU" b="1" dirty="0">
                <a:latin typeface="+mn-lt"/>
              </a:rPr>
              <a:t>Business Events in the Future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94361" y="777875"/>
            <a:ext cx="10515600" cy="5448264"/>
          </a:xfrm>
        </p:spPr>
        <p:txBody>
          <a:bodyPr>
            <a:noAutofit/>
          </a:bodyPr>
          <a:lstStyle/>
          <a:p>
            <a:pPr marL="0" indent="0">
              <a:buNone/>
            </a:pPr>
            <a:r>
              <a:rPr lang="en-AU" dirty="0"/>
              <a:t>Future setup of a venue should </a:t>
            </a:r>
          </a:p>
          <a:p>
            <a:r>
              <a:rPr lang="en-AU" dirty="0"/>
              <a:t>create ‘ample meeting spaces’ and ‘collision spaces’ (Social Tables, 2019). </a:t>
            </a:r>
          </a:p>
          <a:p>
            <a:r>
              <a:rPr lang="en-AU" dirty="0"/>
              <a:t>have fewer chairs to encourage movement and interaction among event participants and help ‘spontaneous interaction’ (Social Tables, 2019) </a:t>
            </a:r>
          </a:p>
          <a:p>
            <a:r>
              <a:rPr lang="en-AU" dirty="0"/>
              <a:t>consider moving away from hotel venues to more purpose built venues such as convention centres or more unique venues to make the event more interesting, such as a studio or an industrial building, a farm or a museum, particularly if the location matches the event goals and event mood (Colston, 2019).</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International Tourism Futures © Goodfellow Publishers 2020</a:t>
            </a:r>
          </a:p>
        </p:txBody>
      </p:sp>
    </p:spTree>
    <p:extLst>
      <p:ext uri="{BB962C8B-B14F-4D97-AF65-F5344CB8AC3E}">
        <p14:creationId xmlns:p14="http://schemas.microsoft.com/office/powerpoint/2010/main" val="2058075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Chapter Outline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35723"/>
            <a:ext cx="10515600" cy="4641240"/>
          </a:xfrm>
        </p:spPr>
        <p:txBody>
          <a:bodyPr>
            <a:normAutofit/>
          </a:bodyPr>
          <a:lstStyle/>
          <a:p>
            <a:pPr>
              <a:lnSpc>
                <a:spcPct val="100000"/>
              </a:lnSpc>
            </a:pPr>
            <a:r>
              <a:rPr lang="en-AU" dirty="0"/>
              <a:t>Introduction</a:t>
            </a:r>
          </a:p>
          <a:p>
            <a:pPr>
              <a:lnSpc>
                <a:spcPct val="100000"/>
              </a:lnSpc>
            </a:pPr>
            <a:r>
              <a:rPr lang="en-AU" dirty="0"/>
              <a:t>Event Sustainability and Inclusivity</a:t>
            </a:r>
          </a:p>
          <a:p>
            <a:pPr>
              <a:lnSpc>
                <a:spcPct val="100000"/>
              </a:lnSpc>
            </a:pPr>
            <a:r>
              <a:rPr lang="en-AU" dirty="0"/>
              <a:t>Business Events in the Future</a:t>
            </a:r>
          </a:p>
          <a:p>
            <a:pPr>
              <a:lnSpc>
                <a:spcPct val="100000"/>
              </a:lnSpc>
            </a:pPr>
            <a:r>
              <a:rPr lang="en-AU" dirty="0"/>
              <a:t>Use of Event Technology</a:t>
            </a:r>
          </a:p>
          <a:p>
            <a:pPr>
              <a:lnSpc>
                <a:spcPct val="100000"/>
              </a:lnSpc>
            </a:pPr>
            <a:r>
              <a:rPr lang="en-AU" dirty="0"/>
              <a:t>Safety and Security</a:t>
            </a:r>
          </a:p>
          <a:p>
            <a:pPr>
              <a:lnSpc>
                <a:spcPct val="100000"/>
              </a:lnSpc>
            </a:pPr>
            <a:r>
              <a:rPr lang="en-AU" dirty="0"/>
              <a:t>Summary</a:t>
            </a:r>
          </a:p>
          <a:p>
            <a:pPr>
              <a:lnSpc>
                <a:spcPct val="100000"/>
              </a:lnSpc>
            </a:pPr>
            <a:r>
              <a:rPr lang="en-AU" dirty="0"/>
              <a:t>Case study and additional resources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7097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normAutofit/>
          </a:bodyPr>
          <a:lstStyle/>
          <a:p>
            <a:r>
              <a:rPr lang="en-AU" b="1" dirty="0"/>
              <a:t>Use of Event Technology</a:t>
            </a:r>
            <a:endParaRPr lang="en-AU" b="1" dirty="0">
              <a:latin typeface="+mn-lt"/>
            </a:endParaRP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704635" y="1116923"/>
            <a:ext cx="10515600" cy="5335249"/>
          </a:xfrm>
        </p:spPr>
        <p:txBody>
          <a:bodyPr>
            <a:noAutofit/>
          </a:bodyPr>
          <a:lstStyle/>
          <a:p>
            <a:pPr marL="0" indent="0">
              <a:buNone/>
            </a:pPr>
            <a:r>
              <a:rPr lang="en-AU" dirty="0"/>
              <a:t>Mobile applications (apps) at business and corporate events have grown exponentially </a:t>
            </a:r>
          </a:p>
          <a:p>
            <a:pPr marL="0" indent="0">
              <a:buNone/>
            </a:pPr>
            <a:r>
              <a:rPr lang="en-AU" dirty="0"/>
              <a:t>Supported with technological developments from augmented reality (AR) and artificial intelligence (AI).</a:t>
            </a:r>
          </a:p>
          <a:p>
            <a:pPr marL="0" indent="0">
              <a:buNone/>
            </a:pPr>
            <a:endParaRPr lang="en-AU" dirty="0"/>
          </a:p>
          <a:p>
            <a:pPr marL="0" indent="0">
              <a:buNone/>
            </a:pPr>
            <a:r>
              <a:rPr lang="en-AU" dirty="0"/>
              <a:t>In the future mobile apps at events will continue to be used:</a:t>
            </a:r>
          </a:p>
          <a:p>
            <a:r>
              <a:rPr lang="en-AU" dirty="0"/>
              <a:t>to plan an attendee’s itinerary;</a:t>
            </a:r>
          </a:p>
          <a:p>
            <a:r>
              <a:rPr lang="en-AU" dirty="0"/>
              <a:t>to help with the check-in process;</a:t>
            </a:r>
          </a:p>
          <a:p>
            <a:r>
              <a:rPr lang="en-AU" dirty="0"/>
              <a:t>to answer questions; and, </a:t>
            </a:r>
          </a:p>
          <a:p>
            <a:r>
              <a:rPr lang="en-AU" dirty="0"/>
              <a:t>to collect valuable data about the attendee, which can be used by the event organisers (Pick, 2019).</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International Tourism Futures © Goodfellow Publishers 2020</a:t>
            </a:r>
          </a:p>
        </p:txBody>
      </p:sp>
    </p:spTree>
    <p:extLst>
      <p:ext uri="{BB962C8B-B14F-4D97-AF65-F5344CB8AC3E}">
        <p14:creationId xmlns:p14="http://schemas.microsoft.com/office/powerpoint/2010/main" val="11808715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normAutofit/>
          </a:bodyPr>
          <a:lstStyle/>
          <a:p>
            <a:r>
              <a:rPr lang="en-AU" b="1" dirty="0"/>
              <a:t>Use of Event Technology</a:t>
            </a:r>
            <a:endParaRPr lang="en-AU" b="1" dirty="0">
              <a:latin typeface="+mn-lt"/>
            </a:endParaRP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09426" y="911242"/>
            <a:ext cx="10515600" cy="5643669"/>
          </a:xfrm>
        </p:spPr>
        <p:txBody>
          <a:bodyPr>
            <a:noAutofit/>
          </a:bodyPr>
          <a:lstStyle/>
          <a:p>
            <a:pPr marL="0" indent="0">
              <a:buNone/>
            </a:pPr>
            <a:r>
              <a:rPr lang="en-AU" dirty="0"/>
              <a:t>The mobile app can:</a:t>
            </a:r>
          </a:p>
          <a:p>
            <a:r>
              <a:rPr lang="en-AU" dirty="0"/>
              <a:t>help personalise relevant content based on knowledge gained through their registration, onsite activities, previous engagements or their overall customer profile (Sherman, 2015);</a:t>
            </a:r>
          </a:p>
          <a:p>
            <a:r>
              <a:rPr lang="en-AU" dirty="0"/>
              <a:t>help event organisers connect with their audience in more meaningful ways; </a:t>
            </a:r>
          </a:p>
          <a:p>
            <a:r>
              <a:rPr lang="en-AU" dirty="0"/>
              <a:t>use data to provide personalised recommendations based on attendees interests; </a:t>
            </a:r>
          </a:p>
          <a:p>
            <a:r>
              <a:rPr lang="en-AU" dirty="0"/>
              <a:t>allow attendees to begin to engage in networking via internal social networks</a:t>
            </a:r>
          </a:p>
          <a:p>
            <a:r>
              <a:rPr lang="en-AU" dirty="0"/>
              <a:t>can allow an event attendee to provide real-time feedback via live polling; and,</a:t>
            </a:r>
          </a:p>
          <a:p>
            <a:r>
              <a:rPr lang="en-AU" dirty="0"/>
              <a:t>allow guests to give feedback in real-time.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International Tourism Futures © Goodfellow Publishers 2020</a:t>
            </a:r>
          </a:p>
        </p:txBody>
      </p:sp>
    </p:spTree>
    <p:extLst>
      <p:ext uri="{BB962C8B-B14F-4D97-AF65-F5344CB8AC3E}">
        <p14:creationId xmlns:p14="http://schemas.microsoft.com/office/powerpoint/2010/main" val="260857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normAutofit/>
          </a:bodyPr>
          <a:lstStyle/>
          <a:p>
            <a:r>
              <a:rPr lang="en-AU" b="1" dirty="0"/>
              <a:t>Use of Event Technology</a:t>
            </a:r>
            <a:endParaRPr lang="en-AU" b="1" dirty="0">
              <a:latin typeface="+mn-lt"/>
            </a:endParaRP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09426" y="911243"/>
            <a:ext cx="10515600" cy="5448264"/>
          </a:xfrm>
        </p:spPr>
        <p:txBody>
          <a:bodyPr>
            <a:noAutofit/>
          </a:bodyPr>
          <a:lstStyle/>
          <a:p>
            <a:pPr marL="0" indent="0">
              <a:buNone/>
            </a:pPr>
            <a:r>
              <a:rPr lang="en-AU" dirty="0"/>
              <a:t>The development of wearable technology </a:t>
            </a:r>
          </a:p>
          <a:p>
            <a:pPr marL="0" indent="0">
              <a:buNone/>
            </a:pPr>
            <a:r>
              <a:rPr lang="en-AU" dirty="0"/>
              <a:t>including wristbands will provide the user with everything they need for their stay, such as:</a:t>
            </a:r>
          </a:p>
          <a:p>
            <a:r>
              <a:rPr lang="en-AU" dirty="0"/>
              <a:t>their hotel key </a:t>
            </a:r>
          </a:p>
          <a:p>
            <a:r>
              <a:rPr lang="en-AU" dirty="0"/>
              <a:t>managing their payment, </a:t>
            </a:r>
          </a:p>
          <a:p>
            <a:r>
              <a:rPr lang="en-AU" dirty="0"/>
              <a:t>reservation information and tickets, </a:t>
            </a:r>
          </a:p>
          <a:p>
            <a:pPr marL="0" indent="0">
              <a:buNone/>
            </a:pPr>
            <a:r>
              <a:rPr lang="en-AU" dirty="0"/>
              <a:t>making the event experience seamless for the attendee (Colston, 2019).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International Tourism Futures © Goodfellow Publishers 2020</a:t>
            </a:r>
          </a:p>
        </p:txBody>
      </p:sp>
    </p:spTree>
    <p:extLst>
      <p:ext uri="{BB962C8B-B14F-4D97-AF65-F5344CB8AC3E}">
        <p14:creationId xmlns:p14="http://schemas.microsoft.com/office/powerpoint/2010/main" val="2189035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normAutofit/>
          </a:bodyPr>
          <a:lstStyle/>
          <a:p>
            <a:r>
              <a:rPr lang="en-AU" b="1" dirty="0"/>
              <a:t>Safety and Security</a:t>
            </a:r>
            <a:endParaRPr lang="en-AU" b="1" dirty="0">
              <a:latin typeface="+mn-lt"/>
            </a:endParaRP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09426" y="911243"/>
            <a:ext cx="10515600" cy="5448264"/>
          </a:xfrm>
        </p:spPr>
        <p:txBody>
          <a:bodyPr>
            <a:noAutofit/>
          </a:bodyPr>
          <a:lstStyle/>
          <a:p>
            <a:pPr marL="0" indent="0">
              <a:buNone/>
            </a:pPr>
            <a:r>
              <a:rPr lang="en-AU" dirty="0"/>
              <a:t>Event organisers will be expected to ensure protection of event attendee data, safeguarding guests both physically and online (Pick, 2019). </a:t>
            </a:r>
          </a:p>
          <a:p>
            <a:pPr marL="0" indent="0">
              <a:buNone/>
            </a:pPr>
            <a:r>
              <a:rPr lang="en-AU" dirty="0"/>
              <a:t>Safety could be described as a basic expectation of event attendees where the ‘best security is largely invisible’ and protects the guests without impacting their experience (Pick 2019).</a:t>
            </a:r>
          </a:p>
          <a:p>
            <a:pPr marL="0" indent="0">
              <a:buNone/>
            </a:pPr>
            <a:r>
              <a:rPr lang="en-AU" dirty="0"/>
              <a:t> In addition, event organisers must put in place crisis management communications, cyber security, and satisfactory onsite security to ensure the event can keep attendees safe. </a:t>
            </a:r>
          </a:p>
          <a:p>
            <a:pPr marL="0" indent="0">
              <a:buNone/>
            </a:pPr>
            <a:r>
              <a:rPr lang="en-AU" dirty="0"/>
              <a:t>Event organisers should consider how best to communicate with attendees and stakeholders in the event of a crisis before, during or after an event as they develop their emergency and crisis communication plans.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International Tourism Futures © Goodfellow Publishers 2020</a:t>
            </a:r>
          </a:p>
        </p:txBody>
      </p:sp>
    </p:spTree>
    <p:extLst>
      <p:ext uri="{BB962C8B-B14F-4D97-AF65-F5344CB8AC3E}">
        <p14:creationId xmlns:p14="http://schemas.microsoft.com/office/powerpoint/2010/main" val="2973193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645696"/>
          </a:xfrm>
        </p:spPr>
        <p:txBody>
          <a:bodyPr>
            <a:normAutofit fontScale="90000"/>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714910" y="1130716"/>
            <a:ext cx="10515600" cy="4351338"/>
          </a:xfrm>
        </p:spPr>
        <p:txBody>
          <a:bodyPr>
            <a:noAutofit/>
          </a:bodyPr>
          <a:lstStyle/>
          <a:p>
            <a:r>
              <a:rPr lang="en-AU" sz="2400" dirty="0"/>
              <a:t>Events of the future will face similar issues in their design, planning and operation as they do at present because the inherent nature of the event will remain unchanged. </a:t>
            </a:r>
          </a:p>
          <a:p>
            <a:endParaRPr lang="en-AU" sz="2400" dirty="0"/>
          </a:p>
          <a:p>
            <a:r>
              <a:rPr lang="en-AU" sz="2400" dirty="0"/>
              <a:t>Events will continue to be temporary in nature (Getz, 2008) and involve creativity, a range of stakeholders and extensive planning (</a:t>
            </a:r>
            <a:r>
              <a:rPr lang="en-AU" sz="2400" dirty="0" err="1"/>
              <a:t>Sautter</a:t>
            </a:r>
            <a:r>
              <a:rPr lang="en-AU" sz="2400" dirty="0"/>
              <a:t> and </a:t>
            </a:r>
            <a:r>
              <a:rPr lang="en-AU" sz="2400" dirty="0" err="1"/>
              <a:t>Leisen</a:t>
            </a:r>
            <a:r>
              <a:rPr lang="en-AU" sz="2400" dirty="0"/>
              <a:t>, 1999). </a:t>
            </a:r>
          </a:p>
          <a:p>
            <a:endParaRPr lang="en-AU" sz="2400" dirty="0"/>
          </a:p>
          <a:p>
            <a:r>
              <a:rPr lang="en-AU" sz="2400" dirty="0"/>
              <a:t>However, the way that event planning and operational issues will be solved will reflect new technology and an enhanced understanding of the best way to resolve problems given that the area of event studies has matured (Lockstone-Binney and Ong, 2019). </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9277486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5"/>
            <a:ext cx="10515600" cy="539001"/>
          </a:xfrm>
        </p:spPr>
        <p:txBody>
          <a:bodyPr>
            <a:normAutofit fontScale="90000"/>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961490" y="1130716"/>
            <a:ext cx="10515600" cy="5225634"/>
          </a:xfrm>
        </p:spPr>
        <p:txBody>
          <a:bodyPr>
            <a:normAutofit/>
          </a:bodyPr>
          <a:lstStyle/>
          <a:p>
            <a:r>
              <a:rPr lang="en-AU" dirty="0"/>
              <a:t>As Millennials and Gen </a:t>
            </a:r>
            <a:r>
              <a:rPr lang="en-AU" dirty="0" err="1"/>
              <a:t>Zers</a:t>
            </a:r>
            <a:r>
              <a:rPr lang="en-AU" dirty="0"/>
              <a:t> continue to take up an increasing share of the workforce and as event attendees, there will be higher expectations for the use of technology at events to ensure the event is personalised, inclusive and well run, with excellent content and the opportunity to network with like-minded people (Pick, 2019). </a:t>
            </a:r>
          </a:p>
          <a:p>
            <a:r>
              <a:rPr lang="en-AU" dirty="0"/>
              <a:t>There should also be recognition that Millennial and Gen Z attendees are ‘always on and always connected’ (Hall, 2019) so the use of social media and apps is likely to continue before, during and after the event. </a:t>
            </a:r>
          </a:p>
          <a:p>
            <a:r>
              <a:rPr lang="en-AU" dirty="0"/>
              <a:t>There should also be recognition that attendees at some business events may prefer some ‘white space for mental regrouping and supporting participants’ health and wellness’ (Pelletier, 2017). </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692038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65090"/>
          </a:xfrm>
        </p:spPr>
        <p:txBody>
          <a:bodyPr/>
          <a:lstStyle/>
          <a:p>
            <a:r>
              <a:rPr lang="en-AU" b="1" dirty="0">
                <a:latin typeface="+mn-lt"/>
              </a:rPr>
              <a:t>Case Study and Additional Resources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30216"/>
            <a:ext cx="10814538" cy="4926134"/>
          </a:xfrm>
        </p:spPr>
        <p:txBody>
          <a:bodyPr>
            <a:normAutofit/>
          </a:bodyPr>
          <a:lstStyle/>
          <a:p>
            <a:pPr marL="0" indent="0">
              <a:buNone/>
            </a:pPr>
            <a:r>
              <a:rPr lang="en-AU" b="1" dirty="0"/>
              <a:t>Case Study: 2028 Los Angeles Olympics</a:t>
            </a:r>
            <a:endParaRPr lang="en-AU" dirty="0"/>
          </a:p>
          <a:p>
            <a:pPr marL="0" indent="0">
              <a:buNone/>
            </a:pPr>
            <a:r>
              <a:rPr lang="en-AU" b="1" dirty="0"/>
              <a:t>Discussion Questions</a:t>
            </a:r>
            <a:endParaRPr lang="en-AU" sz="3600" b="1" dirty="0"/>
          </a:p>
          <a:p>
            <a:pPr marL="514350" indent="-514350">
              <a:buFont typeface="+mj-lt"/>
              <a:buAutoNum type="arabicPeriod"/>
            </a:pPr>
            <a:r>
              <a:rPr lang="en-AU" dirty="0"/>
              <a:t>Thinking about the size and complex nature of preparing to stage an Olympic Games, what new or emerging technology could be utilised in LA 2028 to ensure the Games run smoothly and effectively?</a:t>
            </a:r>
          </a:p>
          <a:p>
            <a:pPr marL="514350" indent="-514350">
              <a:buFont typeface="+mj-lt"/>
              <a:buAutoNum type="arabicPeriod"/>
            </a:pPr>
            <a:r>
              <a:rPr lang="en-AU" dirty="0"/>
              <a:t>Make suggestions on the means that the LA 2028 committee could use to ensure that before and after the games will provide maximum benefits to the people of Los Angeles.</a:t>
            </a:r>
          </a:p>
          <a:p>
            <a:pPr marL="514350" indent="-514350">
              <a:buFont typeface="+mj-lt"/>
              <a:buAutoNum type="arabicPeriod"/>
            </a:pPr>
            <a:r>
              <a:rPr lang="en-AU" dirty="0"/>
              <a:t>Explain what the organisers of LA 2028 are planning to encourage inclusivity in the event.</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34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21506"/>
            <a:ext cx="10515600" cy="723936"/>
          </a:xfrm>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77182" y="888433"/>
            <a:ext cx="10515600" cy="5296610"/>
          </a:xfrm>
        </p:spPr>
        <p:txBody>
          <a:bodyPr>
            <a:noAutofit/>
          </a:bodyPr>
          <a:lstStyle/>
          <a:p>
            <a:pPr marL="0" indent="0">
              <a:buNone/>
            </a:pPr>
            <a:r>
              <a:rPr lang="en-AU" sz="2000" dirty="0"/>
              <a:t>Events in their simplest form can be viewed as gatherings of people. </a:t>
            </a:r>
          </a:p>
          <a:p>
            <a:pPr marL="0" indent="0">
              <a:buNone/>
            </a:pPr>
            <a:endParaRPr lang="en-AU" sz="2000" dirty="0"/>
          </a:p>
          <a:p>
            <a:pPr marL="0" indent="0">
              <a:buNone/>
            </a:pPr>
            <a:r>
              <a:rPr lang="en-AU" sz="2000" dirty="0"/>
              <a:t>Events have always existed as they allow people to gather for one or more of the following reasons: </a:t>
            </a:r>
          </a:p>
          <a:p>
            <a:r>
              <a:rPr lang="en-AU" sz="2000" dirty="0"/>
              <a:t>to solve problems individuals are not able to solve on their own;</a:t>
            </a:r>
          </a:p>
          <a:p>
            <a:r>
              <a:rPr lang="en-AU" sz="2000" dirty="0"/>
              <a:t>to celebrate; </a:t>
            </a:r>
          </a:p>
          <a:p>
            <a:r>
              <a:rPr lang="en-AU" sz="2000" dirty="0"/>
              <a:t>to mourn;</a:t>
            </a:r>
          </a:p>
          <a:p>
            <a:r>
              <a:rPr lang="en-AU" sz="2000" dirty="0"/>
              <a:t>to mark transitions;</a:t>
            </a:r>
          </a:p>
          <a:p>
            <a:r>
              <a:rPr lang="en-AU" sz="2000" dirty="0"/>
              <a:t>to make decisions because we need one another;</a:t>
            </a:r>
          </a:p>
          <a:p>
            <a:r>
              <a:rPr lang="en-AU" sz="2000" dirty="0"/>
              <a:t>to show strength;</a:t>
            </a:r>
          </a:p>
          <a:p>
            <a:r>
              <a:rPr lang="en-AU" sz="2000" dirty="0"/>
              <a:t>to honour and acknowledge;</a:t>
            </a:r>
          </a:p>
          <a:p>
            <a:r>
              <a:rPr lang="en-AU" sz="2000" dirty="0"/>
              <a:t>to build companies and schools and neighbourhoods; </a:t>
            </a:r>
          </a:p>
          <a:p>
            <a:r>
              <a:rPr lang="en-AU" sz="2000" dirty="0"/>
              <a:t>to welcome;</a:t>
            </a:r>
          </a:p>
          <a:p>
            <a:r>
              <a:rPr lang="en-AU" sz="2000" dirty="0"/>
              <a:t>to say goodbye (Parker, 2018).</a:t>
            </a:r>
          </a:p>
          <a:p>
            <a:endParaRPr lang="en-AU" sz="20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6539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599660" y="136526"/>
            <a:ext cx="10515600" cy="711614"/>
          </a:xfrm>
        </p:spPr>
        <p:txBody>
          <a:bodyPr>
            <a:normAutofit fontScale="90000"/>
          </a:bodyPr>
          <a:lstStyle/>
          <a:p>
            <a:pPr>
              <a:lnSpc>
                <a:spcPct val="100000"/>
              </a:lnSpc>
            </a:pPr>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normAutofit/>
          </a:bodyPr>
          <a:lstStyle/>
          <a:p>
            <a:pPr>
              <a:lnSpc>
                <a:spcPct val="100000"/>
              </a:lnSpc>
            </a:pPr>
            <a:endParaRPr lang="en-AU" sz="4800" dirty="0"/>
          </a:p>
          <a:p>
            <a:endParaRPr lang="en-AU" sz="48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5" name="Rectangle 4">
            <a:extLst>
              <a:ext uri="{FF2B5EF4-FFF2-40B4-BE49-F238E27FC236}">
                <a16:creationId xmlns:a16="http://schemas.microsoft.com/office/drawing/2014/main" id="{38FBE570-63F1-4D19-8E29-1C0BE886B79B}"/>
              </a:ext>
            </a:extLst>
          </p:cNvPr>
          <p:cNvSpPr/>
          <p:nvPr/>
        </p:nvSpPr>
        <p:spPr>
          <a:xfrm>
            <a:off x="838200" y="1007086"/>
            <a:ext cx="10411146" cy="5637634"/>
          </a:xfrm>
          <a:prstGeom prst="rect">
            <a:avLst/>
          </a:prstGeom>
        </p:spPr>
        <p:txBody>
          <a:bodyPr wrap="square">
            <a:spAutoFit/>
          </a:bodyPr>
          <a:lstStyle/>
          <a:p>
            <a:pPr>
              <a:lnSpc>
                <a:spcPct val="107000"/>
              </a:lnSpc>
              <a:spcAft>
                <a:spcPts val="800"/>
              </a:spcAft>
            </a:pPr>
            <a:r>
              <a:rPr lang="en-AU" sz="2400" dirty="0">
                <a:latin typeface="Calibri" panose="020F0502020204030204" pitchFamily="34" charset="0"/>
                <a:ea typeface="Calibri" panose="020F0502020204030204" pitchFamily="34" charset="0"/>
                <a:cs typeface="Times New Roman" panose="02020603050405020304" pitchFamily="18" charset="0"/>
              </a:rPr>
              <a:t>An event can be described as the ‘conscious bringing together of people for a reason’ and it ‘shapes the way we think, feel and make sense of our world’ </a:t>
            </a:r>
          </a:p>
          <a:p>
            <a:pPr>
              <a:lnSpc>
                <a:spcPct val="107000"/>
              </a:lnSpc>
              <a:spcAft>
                <a:spcPts val="800"/>
              </a:spcAft>
            </a:pPr>
            <a:r>
              <a:rPr lang="en-AU" sz="2400" dirty="0">
                <a:latin typeface="Calibri" panose="020F0502020204030204" pitchFamily="34" charset="0"/>
                <a:ea typeface="Calibri" panose="020F0502020204030204" pitchFamily="34" charset="0"/>
                <a:cs typeface="Times New Roman" panose="02020603050405020304" pitchFamily="18" charset="0"/>
              </a:rPr>
              <a:t>(Parker, 2018: i). </a:t>
            </a:r>
          </a:p>
          <a:p>
            <a:pPr>
              <a:lnSpc>
                <a:spcPct val="107000"/>
              </a:lnSpc>
              <a:spcAft>
                <a:spcPts val="800"/>
              </a:spcAft>
            </a:pPr>
            <a:endParaRPr lang="en-AU"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400" dirty="0">
                <a:latin typeface="Calibri" panose="020F0502020204030204" pitchFamily="34" charset="0"/>
                <a:ea typeface="Calibri" panose="020F0502020204030204" pitchFamily="34" charset="0"/>
                <a:cs typeface="Times New Roman" panose="02020603050405020304" pitchFamily="18" charset="0"/>
              </a:rPr>
              <a:t>This highlights:</a:t>
            </a:r>
          </a:p>
          <a:p>
            <a:pPr marL="342900" indent="-342900">
              <a:lnSpc>
                <a:spcPct val="107000"/>
              </a:lnSpc>
              <a:spcAft>
                <a:spcPts val="800"/>
              </a:spcAft>
              <a:buFont typeface="Arial" panose="020B0604020202020204" pitchFamily="34" charset="0"/>
              <a:buChar char="•"/>
            </a:pPr>
            <a:r>
              <a:rPr lang="en-AU" sz="2400" dirty="0">
                <a:latin typeface="Calibri" panose="020F0502020204030204" pitchFamily="34" charset="0"/>
                <a:ea typeface="Calibri" panose="020F0502020204030204" pitchFamily="34" charset="0"/>
                <a:cs typeface="Times New Roman" panose="02020603050405020304" pitchFamily="18" charset="0"/>
              </a:rPr>
              <a:t>the importance of events in society; and, </a:t>
            </a:r>
          </a:p>
          <a:p>
            <a:pPr marL="342900" indent="-342900">
              <a:lnSpc>
                <a:spcPct val="107000"/>
              </a:lnSpc>
              <a:spcAft>
                <a:spcPts val="800"/>
              </a:spcAft>
              <a:buFont typeface="Arial" panose="020B0604020202020204" pitchFamily="34" charset="0"/>
              <a:buChar char="•"/>
            </a:pPr>
            <a:r>
              <a:rPr lang="en-AU" sz="2400" dirty="0">
                <a:latin typeface="Calibri" panose="020F0502020204030204" pitchFamily="34" charset="0"/>
                <a:ea typeface="Calibri" panose="020F0502020204030204" pitchFamily="34" charset="0"/>
                <a:cs typeface="Times New Roman" panose="02020603050405020304" pitchFamily="18" charset="0"/>
              </a:rPr>
              <a:t>confirms that the motivation to attend an event in the future is likely to remain the same </a:t>
            </a:r>
          </a:p>
          <a:p>
            <a:pPr>
              <a:lnSpc>
                <a:spcPct val="107000"/>
              </a:lnSpc>
              <a:spcAft>
                <a:spcPts val="800"/>
              </a:spcAft>
            </a:pPr>
            <a:r>
              <a:rPr lang="en-AU" sz="2400" dirty="0">
                <a:latin typeface="Calibri" panose="020F0502020204030204" pitchFamily="34" charset="0"/>
                <a:ea typeface="Calibri" panose="020F0502020204030204" pitchFamily="34" charset="0"/>
                <a:cs typeface="Times New Roman" panose="02020603050405020304" pitchFamily="18" charset="0"/>
              </a:rPr>
              <a:t>because </a:t>
            </a:r>
          </a:p>
          <a:p>
            <a:pPr>
              <a:lnSpc>
                <a:spcPct val="107000"/>
              </a:lnSpc>
              <a:spcAft>
                <a:spcPts val="800"/>
              </a:spcAft>
            </a:pPr>
            <a:r>
              <a:rPr lang="en-AU" sz="2400" dirty="0">
                <a:latin typeface="Calibri" panose="020F0502020204030204" pitchFamily="34" charset="0"/>
                <a:ea typeface="Calibri" panose="020F0502020204030204" pitchFamily="34" charset="0"/>
                <a:cs typeface="Times New Roman" panose="02020603050405020304" pitchFamily="18" charset="0"/>
              </a:rPr>
              <a:t>we are likely to continue to have the basic human need for inclusivity and contact (Hari </a:t>
            </a:r>
            <a:r>
              <a:rPr lang="en-AU" sz="2400" i="1" dirty="0">
                <a:latin typeface="Calibri" panose="020F0502020204030204" pitchFamily="34" charset="0"/>
                <a:ea typeface="Calibri" panose="020F0502020204030204" pitchFamily="34" charset="0"/>
                <a:cs typeface="Times New Roman" panose="02020603050405020304" pitchFamily="18" charset="0"/>
              </a:rPr>
              <a:t>et al.,</a:t>
            </a:r>
            <a:r>
              <a:rPr lang="en-AU" sz="2400" dirty="0">
                <a:latin typeface="Calibri" panose="020F0502020204030204" pitchFamily="34" charset="0"/>
                <a:ea typeface="Calibri" panose="020F0502020204030204" pitchFamily="34" charset="0"/>
                <a:cs typeface="Times New Roman" panose="02020603050405020304" pitchFamily="18" charset="0"/>
              </a:rPr>
              <a:t> 2015). </a:t>
            </a:r>
          </a:p>
          <a:p>
            <a:pPr>
              <a:lnSpc>
                <a:spcPct val="107000"/>
              </a:lnSpc>
              <a:spcAft>
                <a:spcPts val="800"/>
              </a:spcAft>
            </a:pPr>
            <a:endParaRPr lang="en-AU"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9073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599660" y="136526"/>
            <a:ext cx="10515600" cy="711614"/>
          </a:xfrm>
        </p:spPr>
        <p:txBody>
          <a:bodyPr>
            <a:normAutofit fontScale="90000"/>
          </a:bodyPr>
          <a:lstStyle/>
          <a:p>
            <a:pPr>
              <a:lnSpc>
                <a:spcPct val="100000"/>
              </a:lnSpc>
            </a:pPr>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normAutofit/>
          </a:bodyPr>
          <a:lstStyle/>
          <a:p>
            <a:pPr>
              <a:lnSpc>
                <a:spcPct val="100000"/>
              </a:lnSpc>
            </a:pPr>
            <a:endParaRPr lang="en-AU" sz="4800" dirty="0"/>
          </a:p>
          <a:p>
            <a:endParaRPr lang="en-AU" sz="48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5" name="Rectangle 4">
            <a:extLst>
              <a:ext uri="{FF2B5EF4-FFF2-40B4-BE49-F238E27FC236}">
                <a16:creationId xmlns:a16="http://schemas.microsoft.com/office/drawing/2014/main" id="{38FBE570-63F1-4D19-8E29-1C0BE886B79B}"/>
              </a:ext>
            </a:extLst>
          </p:cNvPr>
          <p:cNvSpPr/>
          <p:nvPr/>
        </p:nvSpPr>
        <p:spPr>
          <a:xfrm>
            <a:off x="838200" y="1007086"/>
            <a:ext cx="10411146" cy="5037276"/>
          </a:xfrm>
          <a:prstGeom prst="rect">
            <a:avLst/>
          </a:prstGeom>
        </p:spPr>
        <p:txBody>
          <a:bodyPr wrap="square">
            <a:spAutoFit/>
          </a:bodyPr>
          <a:lstStyle/>
          <a:p>
            <a:pPr>
              <a:lnSpc>
                <a:spcPct val="107000"/>
              </a:lnSpc>
              <a:spcAft>
                <a:spcPts val="800"/>
              </a:spcAft>
            </a:pPr>
            <a:r>
              <a:rPr lang="en-AU" sz="2400" dirty="0">
                <a:latin typeface="Calibri" panose="020F0502020204030204" pitchFamily="34" charset="0"/>
                <a:ea typeface="Calibri" panose="020F0502020204030204" pitchFamily="34" charset="0"/>
                <a:cs typeface="Times New Roman" panose="02020603050405020304" pitchFamily="18" charset="0"/>
              </a:rPr>
              <a:t>As human beings, </a:t>
            </a:r>
          </a:p>
          <a:p>
            <a:pPr>
              <a:lnSpc>
                <a:spcPct val="107000"/>
              </a:lnSpc>
              <a:spcAft>
                <a:spcPts val="800"/>
              </a:spcAft>
            </a:pPr>
            <a:r>
              <a:rPr lang="en-AU" sz="2400" dirty="0">
                <a:latin typeface="Calibri" panose="020F0502020204030204" pitchFamily="34" charset="0"/>
                <a:ea typeface="Calibri" panose="020F0502020204030204" pitchFamily="34" charset="0"/>
                <a:cs typeface="Times New Roman" panose="02020603050405020304" pitchFamily="18" charset="0"/>
              </a:rPr>
              <a:t>the importance of social interaction is evident in our everyday life, we are shaped by other people and </a:t>
            </a:r>
          </a:p>
          <a:p>
            <a:pPr>
              <a:lnSpc>
                <a:spcPct val="107000"/>
              </a:lnSpc>
              <a:spcAft>
                <a:spcPts val="800"/>
              </a:spcAft>
            </a:pPr>
            <a:r>
              <a:rPr lang="en-AU" sz="2400" dirty="0">
                <a:latin typeface="Calibri" panose="020F0502020204030204" pitchFamily="34" charset="0"/>
                <a:ea typeface="Calibri" panose="020F0502020204030204" pitchFamily="34" charset="0"/>
                <a:cs typeface="Times New Roman" panose="02020603050405020304" pitchFamily="18" charset="0"/>
              </a:rPr>
              <a:t>we crave social contact to the extent that</a:t>
            </a:r>
          </a:p>
          <a:p>
            <a:pPr>
              <a:lnSpc>
                <a:spcPct val="107000"/>
              </a:lnSpc>
              <a:spcAft>
                <a:spcPts val="800"/>
              </a:spcAft>
            </a:pPr>
            <a:r>
              <a:rPr lang="en-AU" sz="2400" dirty="0">
                <a:latin typeface="Calibri" panose="020F0502020204030204" pitchFamily="34" charset="0"/>
                <a:ea typeface="Calibri" panose="020F0502020204030204" pitchFamily="34" charset="0"/>
                <a:cs typeface="Times New Roman" panose="02020603050405020304" pitchFamily="18" charset="0"/>
              </a:rPr>
              <a:t> ‘isolation is used as punishment and even as torture’ (Hari </a:t>
            </a:r>
            <a:r>
              <a:rPr lang="en-AU" sz="2400" i="1" dirty="0">
                <a:latin typeface="Calibri" panose="020F0502020204030204" pitchFamily="34" charset="0"/>
                <a:ea typeface="Calibri" panose="020F0502020204030204" pitchFamily="34" charset="0"/>
                <a:cs typeface="Times New Roman" panose="02020603050405020304" pitchFamily="18" charset="0"/>
              </a:rPr>
              <a:t>et al.,</a:t>
            </a:r>
            <a:r>
              <a:rPr lang="en-AU" sz="2400" dirty="0">
                <a:latin typeface="Calibri" panose="020F0502020204030204" pitchFamily="34" charset="0"/>
                <a:ea typeface="Calibri" panose="020F0502020204030204" pitchFamily="34" charset="0"/>
                <a:cs typeface="Times New Roman" panose="02020603050405020304" pitchFamily="18" charset="0"/>
              </a:rPr>
              <a:t> 2015).</a:t>
            </a:r>
          </a:p>
          <a:p>
            <a:pPr>
              <a:lnSpc>
                <a:spcPct val="107000"/>
              </a:lnSpc>
              <a:spcAft>
                <a:spcPts val="800"/>
              </a:spcAft>
            </a:pPr>
            <a:endParaRPr lang="en-AU"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400" dirty="0">
                <a:latin typeface="Calibri" panose="020F0502020204030204" pitchFamily="34" charset="0"/>
                <a:ea typeface="Calibri" panose="020F0502020204030204" pitchFamily="34" charset="0"/>
                <a:cs typeface="Times New Roman" panose="02020603050405020304" pitchFamily="18" charset="0"/>
              </a:rPr>
              <a:t>Such face-to-face engagement may become more prevalent in the future because we spend ‘more and more time in front of a screen each year’ and so are spending less time engaging in face-to-face contact. </a:t>
            </a:r>
          </a:p>
          <a:p>
            <a:pPr>
              <a:lnSpc>
                <a:spcPct val="107000"/>
              </a:lnSpc>
              <a:spcAft>
                <a:spcPts val="800"/>
              </a:spcAft>
            </a:pPr>
            <a:r>
              <a:rPr lang="en-AU" sz="2400" dirty="0">
                <a:latin typeface="Calibri" panose="020F0502020204030204" pitchFamily="34" charset="0"/>
                <a:ea typeface="Calibri" panose="020F0502020204030204" pitchFamily="34" charset="0"/>
                <a:cs typeface="Times New Roman" panose="02020603050405020304" pitchFamily="18" charset="0"/>
              </a:rPr>
              <a:t>As a result, ‘face-to-face time has become a more treasured commodity in our modern world’ (Social Tables, 2019).</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1389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21553"/>
          </a:xfrm>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722243"/>
            <a:ext cx="10515600" cy="5816669"/>
          </a:xfrm>
        </p:spPr>
        <p:txBody>
          <a:bodyPr>
            <a:noAutofit/>
          </a:bodyPr>
          <a:lstStyle/>
          <a:p>
            <a:pPr>
              <a:lnSpc>
                <a:spcPct val="100000"/>
              </a:lnSpc>
            </a:pPr>
            <a:r>
              <a:rPr lang="en-AU" dirty="0"/>
              <a:t>The existence of online communities which are designed to facilitate face-to-face engagement between individuals is evidence of the importance of human contact. </a:t>
            </a:r>
          </a:p>
          <a:p>
            <a:pPr>
              <a:lnSpc>
                <a:spcPct val="100000"/>
              </a:lnSpc>
            </a:pPr>
            <a:endParaRPr lang="en-AU" dirty="0"/>
          </a:p>
          <a:p>
            <a:pPr>
              <a:lnSpc>
                <a:spcPct val="100000"/>
              </a:lnSpc>
            </a:pPr>
            <a:r>
              <a:rPr lang="en-AU" dirty="0"/>
              <a:t>For example, ‘Meetup’ is described as an online platform for creating offline gatherings (Parker, 2018). </a:t>
            </a:r>
          </a:p>
          <a:p>
            <a:pPr>
              <a:lnSpc>
                <a:spcPct val="100000"/>
              </a:lnSpc>
            </a:pPr>
            <a:r>
              <a:rPr lang="en-AU" dirty="0"/>
              <a:t>Meetup allows people to connect in real life</a:t>
            </a:r>
          </a:p>
          <a:p>
            <a:pPr>
              <a:lnSpc>
                <a:spcPct val="100000"/>
              </a:lnSpc>
            </a:pPr>
            <a:r>
              <a:rPr lang="en-AU" dirty="0"/>
              <a:t>The home page states ‘The real world is calling. Attend local events to meet people, try something new, or do more of what you love’ (Meetup, 2019).</a:t>
            </a:r>
          </a:p>
          <a:p>
            <a:pPr marL="0" indent="0">
              <a:lnSpc>
                <a:spcPct val="100000"/>
              </a:lnSpc>
              <a:buNone/>
            </a:pPr>
            <a:endParaRPr lang="en-AU" sz="24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571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5459" y="119489"/>
            <a:ext cx="10515600" cy="777875"/>
          </a:xfrm>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735459" y="745544"/>
            <a:ext cx="10515600" cy="5366911"/>
          </a:xfrm>
        </p:spPr>
        <p:txBody>
          <a:bodyPr>
            <a:normAutofit fontScale="77500" lnSpcReduction="20000"/>
          </a:bodyPr>
          <a:lstStyle/>
          <a:p>
            <a:pPr marL="0" indent="0">
              <a:buNone/>
            </a:pPr>
            <a:r>
              <a:rPr lang="en-AU" dirty="0"/>
              <a:t>If event organisers recognise the existence of FOMO (Fear of Missing Out) in an event setting, </a:t>
            </a:r>
          </a:p>
          <a:p>
            <a:pPr marL="0" indent="0">
              <a:buNone/>
            </a:pPr>
            <a:r>
              <a:rPr lang="en-AU" dirty="0"/>
              <a:t>they should try to ‘understand the experience from an attendee’s perspective’ (Alderton, 2019). </a:t>
            </a:r>
          </a:p>
          <a:p>
            <a:pPr marL="0" indent="0">
              <a:buNone/>
            </a:pPr>
            <a:endParaRPr lang="en-AU" dirty="0"/>
          </a:p>
          <a:p>
            <a:pPr marL="0" indent="0">
              <a:buNone/>
            </a:pPr>
            <a:r>
              <a:rPr lang="en-AU" dirty="0"/>
              <a:t>To determine what kind of event would be satisfying and engaging for potential attendees, the event organiser should: </a:t>
            </a:r>
          </a:p>
          <a:p>
            <a:r>
              <a:rPr lang="en-AU" dirty="0"/>
              <a:t>becoming ‘audience-centric’;</a:t>
            </a:r>
          </a:p>
          <a:p>
            <a:r>
              <a:rPr lang="en-AU" dirty="0"/>
              <a:t>use social networks;</a:t>
            </a:r>
          </a:p>
          <a:p>
            <a:r>
              <a:rPr lang="en-AU" dirty="0"/>
              <a:t>conduct surveys and focus groups; </a:t>
            </a:r>
          </a:p>
          <a:p>
            <a:r>
              <a:rPr lang="en-AU" dirty="0"/>
              <a:t>listen to the event attendees prior to the event;</a:t>
            </a:r>
          </a:p>
          <a:p>
            <a:r>
              <a:rPr lang="en-AU" dirty="0"/>
              <a:t>develop stronger relationships with the attendee; </a:t>
            </a:r>
          </a:p>
          <a:p>
            <a:r>
              <a:rPr lang="en-AU" dirty="0"/>
              <a:t>build anticipation;</a:t>
            </a:r>
          </a:p>
          <a:p>
            <a:r>
              <a:rPr lang="en-AU" dirty="0"/>
              <a:t>give meaning to the event experience; and, </a:t>
            </a:r>
          </a:p>
          <a:p>
            <a:r>
              <a:rPr lang="en-AU" dirty="0"/>
              <a:t>generate the feeling that if they don’t attend, they will miss out on something special (Alderton, 2019). </a:t>
            </a:r>
          </a:p>
          <a:p>
            <a:pPr marL="0" indent="0">
              <a:buNone/>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03511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735459" y="119489"/>
            <a:ext cx="10515600" cy="777875"/>
          </a:xfrm>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735459" y="745544"/>
            <a:ext cx="10977080" cy="5366911"/>
          </a:xfrm>
        </p:spPr>
        <p:txBody>
          <a:bodyPr>
            <a:normAutofit fontScale="92500" lnSpcReduction="10000"/>
          </a:bodyPr>
          <a:lstStyle/>
          <a:p>
            <a:pPr marL="0" indent="0">
              <a:buNone/>
            </a:pPr>
            <a:r>
              <a:rPr lang="en-AU" dirty="0"/>
              <a:t>Events in the future: </a:t>
            </a:r>
          </a:p>
          <a:p>
            <a:pPr marL="0" indent="0">
              <a:buNone/>
            </a:pPr>
            <a:r>
              <a:rPr lang="en-AU" dirty="0"/>
              <a:t>When an individual travels to attend an event they are likely to continue to want to:</a:t>
            </a:r>
          </a:p>
          <a:p>
            <a:r>
              <a:rPr lang="en-AU" dirty="0"/>
              <a:t>engage in sightseeing and experiences at the destination, </a:t>
            </a:r>
          </a:p>
          <a:p>
            <a:r>
              <a:rPr lang="en-AU" dirty="0"/>
              <a:t>to sample the food and </a:t>
            </a:r>
          </a:p>
          <a:p>
            <a:r>
              <a:rPr lang="en-AU" dirty="0"/>
              <a:t>learn about the culture and history of the area. </a:t>
            </a:r>
          </a:p>
          <a:p>
            <a:pPr marL="0" indent="0">
              <a:buNone/>
            </a:pPr>
            <a:endParaRPr lang="en-AU" dirty="0"/>
          </a:p>
          <a:p>
            <a:pPr marL="0" indent="0">
              <a:buNone/>
            </a:pPr>
            <a:r>
              <a:rPr lang="en-AU" dirty="0"/>
              <a:t>Event organisers should:</a:t>
            </a:r>
          </a:p>
          <a:p>
            <a:r>
              <a:rPr lang="en-AU" dirty="0"/>
              <a:t>expose the attendees to the local culture and connect them with the community to increase engagement (</a:t>
            </a:r>
            <a:r>
              <a:rPr lang="en-AU" dirty="0" err="1"/>
              <a:t>BusinessMirror</a:t>
            </a:r>
            <a:r>
              <a:rPr lang="en-AU" dirty="0"/>
              <a:t>, 2019). </a:t>
            </a:r>
          </a:p>
          <a:p>
            <a:r>
              <a:rPr lang="en-AU" dirty="0"/>
              <a:t>Select an appropriate destination that provides high quality local dining experiences, cultural interactions and other activities which can be engaged in before or after the main event to be attended.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346177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lstStyle/>
          <a:p>
            <a:r>
              <a:rPr lang="en-AU" b="1" dirty="0">
                <a:latin typeface="+mn-lt"/>
              </a:rPr>
              <a:t>Event Sustainability and Inclusivity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914400"/>
            <a:ext cx="10515600" cy="5381064"/>
          </a:xfrm>
        </p:spPr>
        <p:txBody>
          <a:bodyPr>
            <a:noAutofit/>
          </a:bodyPr>
          <a:lstStyle/>
          <a:p>
            <a:pPr marL="0" indent="0">
              <a:buNone/>
            </a:pPr>
            <a:r>
              <a:rPr lang="en-AU" dirty="0"/>
              <a:t>Events in the future will continue to grapple with issues concerning sustainability which will reflect in:</a:t>
            </a:r>
          </a:p>
          <a:p>
            <a:endParaRPr lang="en-AU" dirty="0"/>
          </a:p>
          <a:p>
            <a:r>
              <a:rPr lang="en-AU" dirty="0"/>
              <a:t>the travel of attendees to and from the event which can generate significant greenhouse gas emissions. </a:t>
            </a:r>
          </a:p>
          <a:p>
            <a:r>
              <a:rPr lang="en-AU" dirty="0"/>
              <a:t>the increase in distance attendance via video conference software. </a:t>
            </a:r>
          </a:p>
          <a:p>
            <a:endParaRPr lang="en-AU" dirty="0"/>
          </a:p>
          <a:p>
            <a:pPr marL="0" indent="0">
              <a:buNone/>
            </a:pPr>
            <a:r>
              <a:rPr lang="en-AU" dirty="0"/>
              <a:t>This may satisfy organisational and government policy on ensuring that staff travelling to events reduce their carbon footprint.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480893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3855</TotalTime>
  <Words>2522</Words>
  <Application>Microsoft Office PowerPoint</Application>
  <PresentationFormat>Widescreen</PresentationFormat>
  <Paragraphs>259</Paragraphs>
  <Slides>26</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PowerPoint Presentation</vt:lpstr>
      <vt:lpstr>Chapter Outline</vt:lpstr>
      <vt:lpstr>Introduction</vt:lpstr>
      <vt:lpstr>Introduction</vt:lpstr>
      <vt:lpstr>Introduction</vt:lpstr>
      <vt:lpstr>Introduction</vt:lpstr>
      <vt:lpstr>Introduction</vt:lpstr>
      <vt:lpstr>Introduction</vt:lpstr>
      <vt:lpstr>Event Sustainability and Inclusivity</vt:lpstr>
      <vt:lpstr>Event Sustainability and Inclusivity</vt:lpstr>
      <vt:lpstr>Event Sustainability and Inclusivity</vt:lpstr>
      <vt:lpstr>Event Sustainability and Inclusivity</vt:lpstr>
      <vt:lpstr>Event Sustainability and Inclusivity</vt:lpstr>
      <vt:lpstr>Event Sustainability and Inclusivity</vt:lpstr>
      <vt:lpstr>Event Sustainability and Inclusivity</vt:lpstr>
      <vt:lpstr>Business Events in the Future</vt:lpstr>
      <vt:lpstr>Business Events in the Future</vt:lpstr>
      <vt:lpstr>Business Events in the Future</vt:lpstr>
      <vt:lpstr>Business Events in the Future</vt:lpstr>
      <vt:lpstr>Use of Event Technology</vt:lpstr>
      <vt:lpstr>Use of Event Technology</vt:lpstr>
      <vt:lpstr>Use of Event Technology</vt:lpstr>
      <vt:lpstr>Safety and Security</vt:lpstr>
      <vt:lpstr>Summary</vt:lpstr>
      <vt:lpstr>Summary</vt:lpstr>
      <vt:lpstr>Case Study and 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Elspeth Frew</cp:lastModifiedBy>
  <cp:revision>205</cp:revision>
  <dcterms:created xsi:type="dcterms:W3CDTF">2016-07-13T11:20:36Z</dcterms:created>
  <dcterms:modified xsi:type="dcterms:W3CDTF">2021-03-15T06:33:15Z</dcterms:modified>
</cp:coreProperties>
</file>